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45328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4953000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121829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4098754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713349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2483" y="8376550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72179"/>
              </p:ext>
            </p:extLst>
          </p:nvPr>
        </p:nvGraphicFramePr>
        <p:xfrm>
          <a:off x="74426" y="8736227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227" t="-419"/>
          <a:stretch/>
        </p:blipFill>
        <p:spPr>
          <a:xfrm>
            <a:off x="234406" y="163853"/>
            <a:ext cx="1634760" cy="1634760"/>
          </a:xfrm>
          <a:prstGeom prst="ellipse">
            <a:avLst/>
          </a:prstGeom>
          <a:solidFill>
            <a:srgbClr val="DDDDDB"/>
          </a:solidFill>
          <a:ln w="31750" cmpd="sng">
            <a:solidFill>
              <a:srgbClr val="2A7FA0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0" y="1959871"/>
            <a:ext cx="2124321" cy="280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218591" y="8952140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141985" y="350999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JOSEPH</a:t>
            </a:r>
            <a:r>
              <a:rPr lang="fr-FR" sz="399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218078" y="819563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274" y="911598"/>
            <a:ext cx="4281436" cy="101107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1100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2449550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5263796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5611414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i="1" dirty="0">
                <a:solidFill>
                  <a:srgbClr val="2A7F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i="1" dirty="0">
              <a:solidFill>
                <a:srgbClr val="2A7F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372070" y="9246145"/>
            <a:ext cx="4430554" cy="507831"/>
            <a:chOff x="2353020" y="9243126"/>
            <a:chExt cx="4430554" cy="50783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353020" y="92431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494F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25232" y="92431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494F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144023" y="2298178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92873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2A7FA0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2A7F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2A7F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2A7FA0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694557-6E0B-4B53-954A-1256993B4DA0}"/>
              </a:ext>
            </a:extLst>
          </p:cNvPr>
          <p:cNvGrpSpPr/>
          <p:nvPr/>
        </p:nvGrpSpPr>
        <p:grpSpPr>
          <a:xfrm>
            <a:off x="20695" y="7503092"/>
            <a:ext cx="1922575" cy="624396"/>
            <a:chOff x="165019" y="7503092"/>
            <a:chExt cx="1922575" cy="624396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6501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6C071F7A-B606-4BD1-8154-F88F6A8622BD}"/>
                </a:ext>
              </a:extLst>
            </p:cNvPr>
            <p:cNvGrpSpPr/>
            <p:nvPr/>
          </p:nvGrpSpPr>
          <p:grpSpPr>
            <a:xfrm>
              <a:off x="944356" y="7541611"/>
              <a:ext cx="1143238" cy="561774"/>
              <a:chOff x="944356" y="7541611"/>
              <a:chExt cx="1143238" cy="561774"/>
            </a:xfrm>
          </p:grpSpPr>
          <p:sp>
            <p:nvSpPr>
              <p:cNvPr id="104" name="Diamond 103">
                <a:extLst>
                  <a:ext uri="{FF2B5EF4-FFF2-40B4-BE49-F238E27FC236}">
                    <a16:creationId xmlns:a16="http://schemas.microsoft.com/office/drawing/2014/main" id="{1620AA53-A61D-4159-9511-0F70F0ECF9BC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Diamond 104">
                <a:extLst>
                  <a:ext uri="{FF2B5EF4-FFF2-40B4-BE49-F238E27FC236}">
                    <a16:creationId xmlns:a16="http://schemas.microsoft.com/office/drawing/2014/main" id="{0B0ECC18-7A90-4EB9-A945-39EE996622B1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Diamond 105">
                <a:extLst>
                  <a:ext uri="{FF2B5EF4-FFF2-40B4-BE49-F238E27FC236}">
                    <a16:creationId xmlns:a16="http://schemas.microsoft.com/office/drawing/2014/main" id="{D38A91B6-79BF-43CD-85EA-2B3A5BFF6E1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Diamond 106">
                <a:extLst>
                  <a:ext uri="{FF2B5EF4-FFF2-40B4-BE49-F238E27FC236}">
                    <a16:creationId xmlns:a16="http://schemas.microsoft.com/office/drawing/2014/main" id="{7BC6DE70-48C9-443A-9200-302BB0849CEF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Diamond 107">
                <a:extLst>
                  <a:ext uri="{FF2B5EF4-FFF2-40B4-BE49-F238E27FC236}">
                    <a16:creationId xmlns:a16="http://schemas.microsoft.com/office/drawing/2014/main" id="{8C73892C-76B3-4BD3-A3D9-34654D64E572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Diamond 108">
                <a:extLst>
                  <a:ext uri="{FF2B5EF4-FFF2-40B4-BE49-F238E27FC236}">
                    <a16:creationId xmlns:a16="http://schemas.microsoft.com/office/drawing/2014/main" id="{0EAA60B4-B533-4790-8218-620F102FBD9F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Diamond 109">
                <a:extLst>
                  <a:ext uri="{FF2B5EF4-FFF2-40B4-BE49-F238E27FC236}">
                    <a16:creationId xmlns:a16="http://schemas.microsoft.com/office/drawing/2014/main" id="{9AFAEF65-3E5A-4E8C-A584-10B4DDDB47FD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Diamond 110">
                <a:extLst>
                  <a:ext uri="{FF2B5EF4-FFF2-40B4-BE49-F238E27FC236}">
                    <a16:creationId xmlns:a16="http://schemas.microsoft.com/office/drawing/2014/main" id="{DF5F6356-DD4F-4824-8E0F-2F1E66755484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Diamond 111">
                <a:extLst>
                  <a:ext uri="{FF2B5EF4-FFF2-40B4-BE49-F238E27FC236}">
                    <a16:creationId xmlns:a16="http://schemas.microsoft.com/office/drawing/2014/main" id="{860354F8-87A4-44E7-8214-3D93553B7ACC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Diamond 112">
                <a:extLst>
                  <a:ext uri="{FF2B5EF4-FFF2-40B4-BE49-F238E27FC236}">
                    <a16:creationId xmlns:a16="http://schemas.microsoft.com/office/drawing/2014/main" id="{FC996A8F-2FE5-40E0-8731-4D7F47FA4A0D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Diamond 113">
                <a:extLst>
                  <a:ext uri="{FF2B5EF4-FFF2-40B4-BE49-F238E27FC236}">
                    <a16:creationId xmlns:a16="http://schemas.microsoft.com/office/drawing/2014/main" id="{F2DA6AFD-5F9E-4679-ACFE-965B69E34AB5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5" name="Diamond 114">
                <a:extLst>
                  <a:ext uri="{FF2B5EF4-FFF2-40B4-BE49-F238E27FC236}">
                    <a16:creationId xmlns:a16="http://schemas.microsoft.com/office/drawing/2014/main" id="{2232C5EB-20CD-4652-BAEE-A4AD3CBC41FA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6" name="Diamond 115">
                <a:extLst>
                  <a:ext uri="{FF2B5EF4-FFF2-40B4-BE49-F238E27FC236}">
                    <a16:creationId xmlns:a16="http://schemas.microsoft.com/office/drawing/2014/main" id="{D87078A5-20A2-4550-B91D-94356099844C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7" name="Diamond 116">
                <a:extLst>
                  <a:ext uri="{FF2B5EF4-FFF2-40B4-BE49-F238E27FC236}">
                    <a16:creationId xmlns:a16="http://schemas.microsoft.com/office/drawing/2014/main" id="{E55BA607-646A-4C52-8900-06F8956143A6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8" name="Diamond 117">
                <a:extLst>
                  <a:ext uri="{FF2B5EF4-FFF2-40B4-BE49-F238E27FC236}">
                    <a16:creationId xmlns:a16="http://schemas.microsoft.com/office/drawing/2014/main" id="{5F1E6168-6516-44AA-98C2-E3B57EC5FB6A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62EAA5-A339-4AA7-90D3-30B544619E85}"/>
              </a:ext>
            </a:extLst>
          </p:cNvPr>
          <p:cNvGrpSpPr/>
          <p:nvPr/>
        </p:nvGrpSpPr>
        <p:grpSpPr>
          <a:xfrm>
            <a:off x="19050" y="5993060"/>
            <a:ext cx="1936747" cy="870425"/>
            <a:chOff x="152612" y="5993060"/>
            <a:chExt cx="1936747" cy="870425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26D95878-FC15-432E-AF12-3E2CC681A5FA}"/>
                </a:ext>
              </a:extLst>
            </p:cNvPr>
            <p:cNvSpPr/>
            <p:nvPr/>
          </p:nvSpPr>
          <p:spPr>
            <a:xfrm>
              <a:off x="152612" y="599306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6FAFD904-2B88-4F1C-81FE-EBDDD09B72E1}"/>
                </a:ext>
              </a:extLst>
            </p:cNvPr>
            <p:cNvGrpSpPr/>
            <p:nvPr/>
          </p:nvGrpSpPr>
          <p:grpSpPr>
            <a:xfrm>
              <a:off x="946121" y="6042136"/>
              <a:ext cx="1143238" cy="762429"/>
              <a:chOff x="942591" y="7541611"/>
              <a:chExt cx="1143238" cy="762429"/>
            </a:xfrm>
          </p:grpSpPr>
          <p:sp>
            <p:nvSpPr>
              <p:cNvPr id="120" name="Diamond 119">
                <a:extLst>
                  <a:ext uri="{FF2B5EF4-FFF2-40B4-BE49-F238E27FC236}">
                    <a16:creationId xmlns:a16="http://schemas.microsoft.com/office/drawing/2014/main" id="{7FEC1AF5-E2CB-4B2A-9298-ABD8E6F6E769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1" name="Diamond 120">
                <a:extLst>
                  <a:ext uri="{FF2B5EF4-FFF2-40B4-BE49-F238E27FC236}">
                    <a16:creationId xmlns:a16="http://schemas.microsoft.com/office/drawing/2014/main" id="{91C9A41C-9629-4235-BC3D-E99B15DDFCE9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4" name="Diamond 123">
                <a:extLst>
                  <a:ext uri="{FF2B5EF4-FFF2-40B4-BE49-F238E27FC236}">
                    <a16:creationId xmlns:a16="http://schemas.microsoft.com/office/drawing/2014/main" id="{6A8A1E22-9C80-4E2B-9438-B96E510B7AFF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5" name="Diamond 124">
                <a:extLst>
                  <a:ext uri="{FF2B5EF4-FFF2-40B4-BE49-F238E27FC236}">
                    <a16:creationId xmlns:a16="http://schemas.microsoft.com/office/drawing/2014/main" id="{D92B24B1-230D-4BFF-8178-356391A31DF7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6" name="Diamond 125">
                <a:extLst>
                  <a:ext uri="{FF2B5EF4-FFF2-40B4-BE49-F238E27FC236}">
                    <a16:creationId xmlns:a16="http://schemas.microsoft.com/office/drawing/2014/main" id="{94DD4ED5-7999-4E42-95D2-96056A5D6F92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7" name="Diamond 126">
                <a:extLst>
                  <a:ext uri="{FF2B5EF4-FFF2-40B4-BE49-F238E27FC236}">
                    <a16:creationId xmlns:a16="http://schemas.microsoft.com/office/drawing/2014/main" id="{94B62F1D-3BE5-4B6A-877E-0BA5354E5E32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8" name="Diamond 127">
                <a:extLst>
                  <a:ext uri="{FF2B5EF4-FFF2-40B4-BE49-F238E27FC236}">
                    <a16:creationId xmlns:a16="http://schemas.microsoft.com/office/drawing/2014/main" id="{807A80E7-FD32-4BF8-9D2F-6E5E91E1389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9" name="Diamond 128">
                <a:extLst>
                  <a:ext uri="{FF2B5EF4-FFF2-40B4-BE49-F238E27FC236}">
                    <a16:creationId xmlns:a16="http://schemas.microsoft.com/office/drawing/2014/main" id="{B77F3B4F-AEFD-4FD5-9071-EBA1E96A6B6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0" name="Diamond 129">
                <a:extLst>
                  <a:ext uri="{FF2B5EF4-FFF2-40B4-BE49-F238E27FC236}">
                    <a16:creationId xmlns:a16="http://schemas.microsoft.com/office/drawing/2014/main" id="{12DACDF4-AB12-45E3-ACD4-595948380D03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1" name="Diamond 130">
                <a:extLst>
                  <a:ext uri="{FF2B5EF4-FFF2-40B4-BE49-F238E27FC236}">
                    <a16:creationId xmlns:a16="http://schemas.microsoft.com/office/drawing/2014/main" id="{148CF888-8F49-4841-ACD2-30C6075411D6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2" name="Diamond 131">
                <a:extLst>
                  <a:ext uri="{FF2B5EF4-FFF2-40B4-BE49-F238E27FC236}">
                    <a16:creationId xmlns:a16="http://schemas.microsoft.com/office/drawing/2014/main" id="{E9B86ED1-E745-48D9-A4D2-50A1ACF8FAFE}"/>
                  </a:ext>
                </a:extLst>
              </p:cNvPr>
              <p:cNvSpPr/>
              <p:nvPr/>
            </p:nvSpPr>
            <p:spPr>
              <a:xfrm>
                <a:off x="1928747" y="7949833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3" name="Diamond 132">
                <a:extLst>
                  <a:ext uri="{FF2B5EF4-FFF2-40B4-BE49-F238E27FC236}">
                    <a16:creationId xmlns:a16="http://schemas.microsoft.com/office/drawing/2014/main" id="{632D3A18-1EB5-48DE-829D-5DC8B1550C69}"/>
                  </a:ext>
                </a:extLst>
              </p:cNvPr>
              <p:cNvSpPr/>
              <p:nvPr/>
            </p:nvSpPr>
            <p:spPr>
              <a:xfrm>
                <a:off x="1682208" y="7948681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4" name="Diamond 133">
                <a:extLst>
                  <a:ext uri="{FF2B5EF4-FFF2-40B4-BE49-F238E27FC236}">
                    <a16:creationId xmlns:a16="http://schemas.microsoft.com/office/drawing/2014/main" id="{F968E0DC-F110-4482-9575-C4E8FDFD735F}"/>
                  </a:ext>
                </a:extLst>
              </p:cNvPr>
              <p:cNvSpPr/>
              <p:nvPr/>
            </p:nvSpPr>
            <p:spPr>
              <a:xfrm>
                <a:off x="1435669" y="7947529"/>
                <a:ext cx="153552" cy="153552"/>
              </a:xfrm>
              <a:prstGeom prst="diamond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Diamond 134">
                <a:extLst>
                  <a:ext uri="{FF2B5EF4-FFF2-40B4-BE49-F238E27FC236}">
                    <a16:creationId xmlns:a16="http://schemas.microsoft.com/office/drawing/2014/main" id="{E2616AAE-67AF-44E4-B6DA-9CBE6C57E848}"/>
                  </a:ext>
                </a:extLst>
              </p:cNvPr>
              <p:cNvSpPr/>
              <p:nvPr/>
            </p:nvSpPr>
            <p:spPr>
              <a:xfrm>
                <a:off x="1189130" y="7946377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Diamond 135">
                <a:extLst>
                  <a:ext uri="{FF2B5EF4-FFF2-40B4-BE49-F238E27FC236}">
                    <a16:creationId xmlns:a16="http://schemas.microsoft.com/office/drawing/2014/main" id="{D9B75B9C-9223-4290-9023-DC3561FCFF5A}"/>
                  </a:ext>
                </a:extLst>
              </p:cNvPr>
              <p:cNvSpPr/>
              <p:nvPr/>
            </p:nvSpPr>
            <p:spPr>
              <a:xfrm>
                <a:off x="942591" y="7945225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Diamond 136">
                <a:extLst>
                  <a:ext uri="{FF2B5EF4-FFF2-40B4-BE49-F238E27FC236}">
                    <a16:creationId xmlns:a16="http://schemas.microsoft.com/office/drawing/2014/main" id="{489EA8AB-E440-4672-A1BB-3650241D3173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Diamond 137">
                <a:extLst>
                  <a:ext uri="{FF2B5EF4-FFF2-40B4-BE49-F238E27FC236}">
                    <a16:creationId xmlns:a16="http://schemas.microsoft.com/office/drawing/2014/main" id="{F32B7E54-563C-4AA6-82B1-67573BE85AA3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Diamond 138">
                <a:extLst>
                  <a:ext uri="{FF2B5EF4-FFF2-40B4-BE49-F238E27FC236}">
                    <a16:creationId xmlns:a16="http://schemas.microsoft.com/office/drawing/2014/main" id="{AE2FD5FC-6138-4DA9-9B3A-F2FD999C9A4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Diamond 139">
                <a:extLst>
                  <a:ext uri="{FF2B5EF4-FFF2-40B4-BE49-F238E27FC236}">
                    <a16:creationId xmlns:a16="http://schemas.microsoft.com/office/drawing/2014/main" id="{89ADAAEF-A6BF-4E79-A8B8-3EE968FCE02C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Diamond 140">
                <a:extLst>
                  <a:ext uri="{FF2B5EF4-FFF2-40B4-BE49-F238E27FC236}">
                    <a16:creationId xmlns:a16="http://schemas.microsoft.com/office/drawing/2014/main" id="{A6C66411-E80A-4A8E-9FE0-A3B99EF96D77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3EC14D7-3FEB-4B25-9E72-9408A8E09E60}"/>
              </a:ext>
            </a:extLst>
          </p:cNvPr>
          <p:cNvGrpSpPr/>
          <p:nvPr/>
        </p:nvGrpSpPr>
        <p:grpSpPr>
          <a:xfrm>
            <a:off x="21283" y="4432400"/>
            <a:ext cx="1927650" cy="870425"/>
            <a:chOff x="165119" y="4432400"/>
            <a:chExt cx="1927650" cy="870425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5839E7C-643E-41CE-846E-99AB68CABCF0}"/>
                </a:ext>
              </a:extLst>
            </p:cNvPr>
            <p:cNvSpPr/>
            <p:nvPr/>
          </p:nvSpPr>
          <p:spPr>
            <a:xfrm>
              <a:off x="165119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9A55E65-7F02-4EB0-9521-2D588205A3D9}"/>
                </a:ext>
              </a:extLst>
            </p:cNvPr>
            <p:cNvGrpSpPr/>
            <p:nvPr/>
          </p:nvGrpSpPr>
          <p:grpSpPr>
            <a:xfrm>
              <a:off x="949531" y="4496930"/>
              <a:ext cx="1143238" cy="762429"/>
              <a:chOff x="942591" y="7541611"/>
              <a:chExt cx="1143238" cy="762429"/>
            </a:xfrm>
          </p:grpSpPr>
          <p:sp>
            <p:nvSpPr>
              <p:cNvPr id="145" name="Diamond 144">
                <a:extLst>
                  <a:ext uri="{FF2B5EF4-FFF2-40B4-BE49-F238E27FC236}">
                    <a16:creationId xmlns:a16="http://schemas.microsoft.com/office/drawing/2014/main" id="{10DDFF63-6B57-4AAB-B234-3185C8BC42B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Diamond 145">
                <a:extLst>
                  <a:ext uri="{FF2B5EF4-FFF2-40B4-BE49-F238E27FC236}">
                    <a16:creationId xmlns:a16="http://schemas.microsoft.com/office/drawing/2014/main" id="{BE53E720-071C-4246-AC94-8659E88050AE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Diamond 146">
                <a:extLst>
                  <a:ext uri="{FF2B5EF4-FFF2-40B4-BE49-F238E27FC236}">
                    <a16:creationId xmlns:a16="http://schemas.microsoft.com/office/drawing/2014/main" id="{1DD54233-678D-459B-B1A4-E8B0D0954BA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Diamond 147">
                <a:extLst>
                  <a:ext uri="{FF2B5EF4-FFF2-40B4-BE49-F238E27FC236}">
                    <a16:creationId xmlns:a16="http://schemas.microsoft.com/office/drawing/2014/main" id="{99FC0D42-7714-415B-B62F-A5CBCCD31464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Diamond 148">
                <a:extLst>
                  <a:ext uri="{FF2B5EF4-FFF2-40B4-BE49-F238E27FC236}">
                    <a16:creationId xmlns:a16="http://schemas.microsoft.com/office/drawing/2014/main" id="{B0F5B9B0-4D84-461D-8263-051EB51B4A9E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Diamond 149">
                <a:extLst>
                  <a:ext uri="{FF2B5EF4-FFF2-40B4-BE49-F238E27FC236}">
                    <a16:creationId xmlns:a16="http://schemas.microsoft.com/office/drawing/2014/main" id="{A5F5A454-E03C-47C3-BD63-DD78C31B716E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Diamond 150">
                <a:extLst>
                  <a:ext uri="{FF2B5EF4-FFF2-40B4-BE49-F238E27FC236}">
                    <a16:creationId xmlns:a16="http://schemas.microsoft.com/office/drawing/2014/main" id="{95BEFB4D-2E7C-4A8C-911E-BF2919335140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Diamond 151">
                <a:extLst>
                  <a:ext uri="{FF2B5EF4-FFF2-40B4-BE49-F238E27FC236}">
                    <a16:creationId xmlns:a16="http://schemas.microsoft.com/office/drawing/2014/main" id="{AE499292-4F95-47BC-B7EE-4E9013A5FFC4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Diamond 152">
                <a:extLst>
                  <a:ext uri="{FF2B5EF4-FFF2-40B4-BE49-F238E27FC236}">
                    <a16:creationId xmlns:a16="http://schemas.microsoft.com/office/drawing/2014/main" id="{412D7B2E-F764-4B94-8BD4-F2F8B9457A5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4" name="Diamond 153">
                <a:extLst>
                  <a:ext uri="{FF2B5EF4-FFF2-40B4-BE49-F238E27FC236}">
                    <a16:creationId xmlns:a16="http://schemas.microsoft.com/office/drawing/2014/main" id="{7016BC63-8AE0-4C3B-8214-8C46D12C8EF5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5" name="Diamond 154">
                <a:extLst>
                  <a:ext uri="{FF2B5EF4-FFF2-40B4-BE49-F238E27FC236}">
                    <a16:creationId xmlns:a16="http://schemas.microsoft.com/office/drawing/2014/main" id="{76754E5A-AF6E-44E1-9981-235CD0616F4E}"/>
                  </a:ext>
                </a:extLst>
              </p:cNvPr>
              <p:cNvSpPr/>
              <p:nvPr/>
            </p:nvSpPr>
            <p:spPr>
              <a:xfrm>
                <a:off x="1928747" y="7949833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Diamond 155">
                <a:extLst>
                  <a:ext uri="{FF2B5EF4-FFF2-40B4-BE49-F238E27FC236}">
                    <a16:creationId xmlns:a16="http://schemas.microsoft.com/office/drawing/2014/main" id="{40E0CA84-91F8-4915-8E3C-4266A62C26AE}"/>
                  </a:ext>
                </a:extLst>
              </p:cNvPr>
              <p:cNvSpPr/>
              <p:nvPr/>
            </p:nvSpPr>
            <p:spPr>
              <a:xfrm>
                <a:off x="1682208" y="7948681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Diamond 156">
                <a:extLst>
                  <a:ext uri="{FF2B5EF4-FFF2-40B4-BE49-F238E27FC236}">
                    <a16:creationId xmlns:a16="http://schemas.microsoft.com/office/drawing/2014/main" id="{D5E4CBBB-B22A-43EB-8566-3A9FE7E5F503}"/>
                  </a:ext>
                </a:extLst>
              </p:cNvPr>
              <p:cNvSpPr/>
              <p:nvPr/>
            </p:nvSpPr>
            <p:spPr>
              <a:xfrm>
                <a:off x="1435669" y="7947529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Diamond 157">
                <a:extLst>
                  <a:ext uri="{FF2B5EF4-FFF2-40B4-BE49-F238E27FC236}">
                    <a16:creationId xmlns:a16="http://schemas.microsoft.com/office/drawing/2014/main" id="{94CE3F4C-F72C-4990-9EC1-30B5E948808C}"/>
                  </a:ext>
                </a:extLst>
              </p:cNvPr>
              <p:cNvSpPr/>
              <p:nvPr/>
            </p:nvSpPr>
            <p:spPr>
              <a:xfrm>
                <a:off x="1189130" y="7946377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Diamond 158">
                <a:extLst>
                  <a:ext uri="{FF2B5EF4-FFF2-40B4-BE49-F238E27FC236}">
                    <a16:creationId xmlns:a16="http://schemas.microsoft.com/office/drawing/2014/main" id="{4D4192AE-3F33-4734-9BFA-4A181E2889A0}"/>
                  </a:ext>
                </a:extLst>
              </p:cNvPr>
              <p:cNvSpPr/>
              <p:nvPr/>
            </p:nvSpPr>
            <p:spPr>
              <a:xfrm>
                <a:off x="942591" y="7945225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Diamond 159">
                <a:extLst>
                  <a:ext uri="{FF2B5EF4-FFF2-40B4-BE49-F238E27FC236}">
                    <a16:creationId xmlns:a16="http://schemas.microsoft.com/office/drawing/2014/main" id="{55CA1F99-3BCB-4A17-82DC-AD428EB3026C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Diamond 160">
                <a:extLst>
                  <a:ext uri="{FF2B5EF4-FFF2-40B4-BE49-F238E27FC236}">
                    <a16:creationId xmlns:a16="http://schemas.microsoft.com/office/drawing/2014/main" id="{4D9A1CE6-89EF-45C4-B806-6C3C4AF50C21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Diamond 161">
                <a:extLst>
                  <a:ext uri="{FF2B5EF4-FFF2-40B4-BE49-F238E27FC236}">
                    <a16:creationId xmlns:a16="http://schemas.microsoft.com/office/drawing/2014/main" id="{7895BC2E-CF16-4410-8575-841D234207E2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Diamond 162">
                <a:extLst>
                  <a:ext uri="{FF2B5EF4-FFF2-40B4-BE49-F238E27FC236}">
                    <a16:creationId xmlns:a16="http://schemas.microsoft.com/office/drawing/2014/main" id="{5B332716-E491-462D-8B14-9611C7E8A150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Diamond 163">
                <a:extLst>
                  <a:ext uri="{FF2B5EF4-FFF2-40B4-BE49-F238E27FC236}">
                    <a16:creationId xmlns:a16="http://schemas.microsoft.com/office/drawing/2014/main" id="{05FC4C9B-AEE4-4F20-BE4D-FF60CD2EAB7E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diamond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390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368</Words>
  <Application>Microsoft Office PowerPoint</Application>
  <PresentationFormat>A4 Paper (210x297 mm)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194</cp:revision>
  <dcterms:created xsi:type="dcterms:W3CDTF">2015-07-03T12:55:42Z</dcterms:created>
  <dcterms:modified xsi:type="dcterms:W3CDTF">2020-06-08T12:10:44Z</dcterms:modified>
  <cp:category>جميع الحقوق محفوظة لموقع  www.bestfreecv.com</cp:category>
</cp:coreProperties>
</file>