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8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BC9"/>
    <a:srgbClr val="435470"/>
    <a:srgbClr val="A6A6A6"/>
    <a:srgbClr val="43464F"/>
    <a:srgbClr val="2A7FA0"/>
    <a:srgbClr val="BF3533"/>
    <a:srgbClr val="1E7DC1"/>
    <a:srgbClr val="517655"/>
    <a:srgbClr val="6A3E48"/>
    <a:srgbClr val="ACC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5" autoAdjust="0"/>
    <p:restoredTop sz="94291" autoAdjust="0"/>
  </p:normalViewPr>
  <p:slideViewPr>
    <p:cSldViewPr snapToGrid="0" snapToObjects="1">
      <p:cViewPr varScale="1">
        <p:scale>
          <a:sx n="48" d="100"/>
          <a:sy n="48" d="100"/>
        </p:scale>
        <p:origin x="2316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-8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17-10-1441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 dirty="0"/>
              <a:t> www.bestfreecv.com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453281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2218591" y="4953000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i="1" dirty="0">
                <a:solidFill>
                  <a:srgbClr val="2A7F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</a:t>
            </a:r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MA" sz="1369" i="1" dirty="0">
                <a:solidFill>
                  <a:srgbClr val="2A7F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</a:t>
            </a:r>
            <a:endParaRPr lang="ar-MA" sz="1369" i="1" dirty="0">
              <a:solidFill>
                <a:srgbClr val="2A7FA0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2260046" y="2121829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MA" sz="1369" i="1" dirty="0">
                <a:solidFill>
                  <a:srgbClr val="2A7F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</a:t>
            </a:r>
            <a:endParaRPr lang="fr-FR" sz="1369" i="1" dirty="0">
              <a:solidFill>
                <a:srgbClr val="2A7F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-1" y="4098754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i="1" dirty="0">
                <a:solidFill>
                  <a:srgbClr val="2A7F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 SKILLS</a:t>
            </a:r>
            <a:endParaRPr lang="fr-FR" sz="1369" i="1" dirty="0">
              <a:solidFill>
                <a:srgbClr val="2A7F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926225B1-92EE-4A0C-AC6B-949FFF2515BB}"/>
              </a:ext>
            </a:extLst>
          </p:cNvPr>
          <p:cNvSpPr/>
          <p:nvPr/>
        </p:nvSpPr>
        <p:spPr>
          <a:xfrm>
            <a:off x="4294" y="7133492"/>
            <a:ext cx="2124837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1790700" algn="l"/>
              </a:tabLst>
            </a:pPr>
            <a:r>
              <a:rPr lang="fr-MA" sz="1369" i="1" dirty="0">
                <a:solidFill>
                  <a:srgbClr val="2A7F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</a:t>
            </a:r>
            <a:endParaRPr lang="fr-FR" sz="1369" i="1" dirty="0">
              <a:solidFill>
                <a:srgbClr val="2A7F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2483" y="8376550"/>
            <a:ext cx="212432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>
              <a:lnSpc>
                <a:spcPct val="107000"/>
              </a:lnSpc>
              <a:spcAft>
                <a:spcPts val="684"/>
              </a:spcAft>
            </a:pPr>
            <a:r>
              <a:rPr lang="fr-MA" sz="1369" i="1" dirty="0">
                <a:solidFill>
                  <a:srgbClr val="2A7F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i="1" dirty="0">
              <a:solidFill>
                <a:srgbClr val="2A7F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172179"/>
              </p:ext>
            </p:extLst>
          </p:nvPr>
        </p:nvGraphicFramePr>
        <p:xfrm>
          <a:off x="74426" y="8736227"/>
          <a:ext cx="1931918" cy="83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918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BOOKS</a:t>
                      </a:r>
                      <a:endParaRPr lang="fr-FR" sz="700" b="1" i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227" t="-419"/>
          <a:stretch/>
        </p:blipFill>
        <p:spPr>
          <a:xfrm>
            <a:off x="234406" y="163853"/>
            <a:ext cx="1634760" cy="1634760"/>
          </a:xfrm>
          <a:prstGeom prst="ellipse">
            <a:avLst/>
          </a:prstGeom>
          <a:solidFill>
            <a:srgbClr val="DDDDDB"/>
          </a:solidFill>
          <a:ln w="31750" cmpd="sng">
            <a:solidFill>
              <a:srgbClr val="2A7FA0"/>
            </a:solidFill>
            <a:prstDash val="solid"/>
          </a:ln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28B23A1B-F5E7-4506-8705-78F503D72B49}"/>
              </a:ext>
            </a:extLst>
          </p:cNvPr>
          <p:cNvSpPr/>
          <p:nvPr/>
        </p:nvSpPr>
        <p:spPr>
          <a:xfrm>
            <a:off x="0" y="1959871"/>
            <a:ext cx="2124321" cy="280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i="1" dirty="0">
                <a:solidFill>
                  <a:srgbClr val="2A7F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  <a:endParaRPr lang="fr-FR" sz="1369" i="1" dirty="0">
              <a:solidFill>
                <a:srgbClr val="2A7F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2218591" y="8952140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i="1" dirty="0">
                <a:solidFill>
                  <a:srgbClr val="2A7F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</a:t>
            </a:r>
            <a:endParaRPr lang="ar-MA" sz="1369" i="1" dirty="0">
              <a:solidFill>
                <a:srgbClr val="2A7FA0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2141985" y="350999"/>
            <a:ext cx="4233488" cy="655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80000"/>
              </a:lnSpc>
            </a:pPr>
            <a:r>
              <a:rPr lang="fr-FR" sz="3990" b="1" i="1" dirty="0">
                <a:solidFill>
                  <a:srgbClr val="2A7F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JOSEPH</a:t>
            </a:r>
            <a:r>
              <a:rPr lang="fr-FR" sz="3990" b="1" dirty="0">
                <a:solidFill>
                  <a:srgbClr val="494F4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990" b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636B6A-2301-4300-8F79-899330FD796D}"/>
              </a:ext>
            </a:extLst>
          </p:cNvPr>
          <p:cNvSpPr/>
          <p:nvPr/>
        </p:nvSpPr>
        <p:spPr>
          <a:xfrm>
            <a:off x="2218078" y="819563"/>
            <a:ext cx="2155865" cy="207676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725"/>
              </a:spcAft>
            </a:pPr>
            <a:r>
              <a:rPr lang="fr-FR" sz="1100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POSITION TITLE</a:t>
            </a:r>
          </a:p>
        </p:txBody>
      </p:sp>
      <p:sp>
        <p:nvSpPr>
          <p:cNvPr id="56" name="Text Box 5">
            <a:extLst>
              <a:ext uri="{FF2B5EF4-FFF2-40B4-BE49-F238E27FC236}">
                <a16:creationId xmlns:a16="http://schemas.microsoft.com/office/drawing/2014/main" id="{63FC28B8-52E7-4A21-97A6-8E900843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8274" y="911598"/>
            <a:ext cx="4281436" cy="1011071"/>
          </a:xfrm>
          <a:prstGeom prst="snip1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18" tIns="41459" rIns="82918" bIns="41459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100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</a:t>
            </a:r>
            <a:endParaRPr lang="fr-FR" sz="1100" i="1" dirty="0">
              <a:solidFill>
                <a:srgbClr val="494F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599C32E2-D5A1-4812-A9D2-A224007171B6}"/>
              </a:ext>
            </a:extLst>
          </p:cNvPr>
          <p:cNvSpPr/>
          <p:nvPr/>
        </p:nvSpPr>
        <p:spPr>
          <a:xfrm>
            <a:off x="2372070" y="2449550"/>
            <a:ext cx="4485930" cy="209540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 fontAlgn="base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164108" algn="l"/>
              </a:tabLst>
            </a:pPr>
            <a:r>
              <a:rPr lang="en-US" sz="1088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088" b="1" i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  <a:endParaRPr lang="en-US" sz="1088" b="1" i="1" dirty="0">
              <a:solidFill>
                <a:srgbClr val="09182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88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MASTERS DEGREE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fontAlgn="base">
              <a:lnSpc>
                <a:spcPct val="107000"/>
              </a:lnSpc>
            </a:pPr>
            <a:endParaRPr lang="en-US" sz="1088" b="1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>
              <a:lnSpc>
                <a:spcPct val="107000"/>
              </a:lnSpc>
            </a:pPr>
            <a:r>
              <a:rPr lang="en-US" sz="1088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27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</a:p>
          <a:p>
            <a:r>
              <a:rPr lang="en-US" sz="1088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BACHELOR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0CEA0946-FA7D-45AE-9402-6FE38B1A8BF9}"/>
              </a:ext>
            </a:extLst>
          </p:cNvPr>
          <p:cNvSpPr/>
          <p:nvPr/>
        </p:nvSpPr>
        <p:spPr>
          <a:xfrm>
            <a:off x="2372070" y="5263796"/>
            <a:ext cx="4485930" cy="325876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53838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53838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494F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494F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11009" y="5611414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i="1" dirty="0">
                <a:solidFill>
                  <a:srgbClr val="2A7F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PERSONAL</a:t>
            </a:r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MA" sz="1369" i="1" dirty="0">
                <a:solidFill>
                  <a:srgbClr val="2A7F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SKILLS</a:t>
            </a:r>
            <a:endParaRPr lang="fr-FR" sz="1369" i="1" dirty="0">
              <a:solidFill>
                <a:srgbClr val="2A7F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5711BA-4577-455D-BA2F-7687EA1A44E9}"/>
              </a:ext>
            </a:extLst>
          </p:cNvPr>
          <p:cNvGrpSpPr/>
          <p:nvPr/>
        </p:nvGrpSpPr>
        <p:grpSpPr>
          <a:xfrm>
            <a:off x="2372070" y="9246145"/>
            <a:ext cx="4430554" cy="507831"/>
            <a:chOff x="2353020" y="9243126"/>
            <a:chExt cx="4430554" cy="50783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3EFA51-6848-4B2D-8A51-15C8DC03FDD2}"/>
                </a:ext>
              </a:extLst>
            </p:cNvPr>
            <p:cNvSpPr/>
            <p:nvPr/>
          </p:nvSpPr>
          <p:spPr>
            <a:xfrm>
              <a:off x="2353020" y="9243126"/>
              <a:ext cx="2258342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rgbClr val="494F4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2018</a:t>
              </a:r>
            </a:p>
            <a:p>
              <a:pPr marL="164108"/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D24FDAF-C74D-468A-ADE2-178D4B0A272E}"/>
                </a:ext>
              </a:extLst>
            </p:cNvPr>
            <p:cNvSpPr/>
            <p:nvPr/>
          </p:nvSpPr>
          <p:spPr>
            <a:xfrm>
              <a:off x="4525232" y="9243126"/>
              <a:ext cx="2258342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rgbClr val="494F4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2019</a:t>
              </a:r>
            </a:p>
            <a:p>
              <a:pPr marL="164108"/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86A7FF5-4BF6-4FBA-BAB2-2EE05008397B}"/>
              </a:ext>
            </a:extLst>
          </p:cNvPr>
          <p:cNvGrpSpPr/>
          <p:nvPr/>
        </p:nvGrpSpPr>
        <p:grpSpPr>
          <a:xfrm>
            <a:off x="144023" y="2298178"/>
            <a:ext cx="1704574" cy="1461900"/>
            <a:chOff x="4331224" y="2592929"/>
            <a:chExt cx="1704574" cy="1461900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BD07093B-9E38-4762-B2FE-9B7E1592F28E}"/>
                </a:ext>
              </a:extLst>
            </p:cNvPr>
            <p:cNvGrpSpPr/>
            <p:nvPr/>
          </p:nvGrpSpPr>
          <p:grpSpPr>
            <a:xfrm>
              <a:off x="4331224" y="2592929"/>
              <a:ext cx="1506858" cy="1171464"/>
              <a:chOff x="1336594" y="891885"/>
              <a:chExt cx="1506858" cy="1171464"/>
            </a:xfrm>
          </p:grpSpPr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C9FF82DB-B153-43E9-AFCE-7E08C3133F82}"/>
                  </a:ext>
                </a:extLst>
              </p:cNvPr>
              <p:cNvGrpSpPr/>
              <p:nvPr/>
            </p:nvGrpSpPr>
            <p:grpSpPr>
              <a:xfrm>
                <a:off x="1341479" y="891885"/>
                <a:ext cx="1501973" cy="1171464"/>
                <a:chOff x="1341479" y="891885"/>
                <a:chExt cx="1501973" cy="1171464"/>
              </a:xfrm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87380A9F-6BB8-4422-8F2F-50A05CEAC0AC}"/>
                    </a:ext>
                  </a:extLst>
                </p:cNvPr>
                <p:cNvGrpSpPr/>
                <p:nvPr/>
              </p:nvGrpSpPr>
              <p:grpSpPr>
                <a:xfrm>
                  <a:off x="1676466" y="926823"/>
                  <a:ext cx="1166986" cy="1119911"/>
                  <a:chOff x="142660" y="929043"/>
                  <a:chExt cx="1166986" cy="1119911"/>
                </a:xfrm>
              </p:grpSpPr>
              <p:sp>
                <p:nvSpPr>
                  <p:cNvPr id="95" name="Rectangle 94">
                    <a:extLst>
                      <a:ext uri="{FF2B5EF4-FFF2-40B4-BE49-F238E27FC236}">
                        <a16:creationId xmlns:a16="http://schemas.microsoft.com/office/drawing/2014/main" id="{578A6A93-105C-49B1-970D-84338D980F14}"/>
                      </a:ext>
                    </a:extLst>
                  </p:cNvPr>
                  <p:cNvSpPr/>
                  <p:nvPr/>
                </p:nvSpPr>
                <p:spPr>
                  <a:xfrm>
                    <a:off x="142660" y="1892373"/>
                    <a:ext cx="892873" cy="156581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rtl="1">
                      <a:lnSpc>
                        <a:spcPct val="107000"/>
                      </a:lnSpc>
                      <a:spcAft>
                        <a:spcPts val="684"/>
                      </a:spcAft>
                    </a:pPr>
                    <a:r>
                      <a:rPr lang="fr-MA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Rabat, Morocco</a:t>
                    </a:r>
                    <a:endParaRPr lang="fr-FR" sz="100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6" name="Rectangle 95">
                    <a:extLst>
                      <a:ext uri="{FF2B5EF4-FFF2-40B4-BE49-F238E27FC236}">
                        <a16:creationId xmlns:a16="http://schemas.microsoft.com/office/drawing/2014/main" id="{600D8D3B-9996-4CFF-A486-7565D503CDF3}"/>
                      </a:ext>
                    </a:extLst>
                  </p:cNvPr>
                  <p:cNvSpPr/>
                  <p:nvPr/>
                </p:nvSpPr>
                <p:spPr>
                  <a:xfrm>
                    <a:off x="142660" y="929043"/>
                    <a:ext cx="987450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00212600000000</a:t>
                    </a:r>
                    <a:endParaRPr lang="en-US" sz="105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45112ABE-559A-4E4B-8FA1-BBB76FA37373}"/>
                      </a:ext>
                    </a:extLst>
                  </p:cNvPr>
                  <p:cNvSpPr/>
                  <p:nvPr/>
                </p:nvSpPr>
                <p:spPr>
                  <a:xfrm>
                    <a:off x="142660" y="1254604"/>
                    <a:ext cx="1166986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info@bestfreecv.com</a:t>
                    </a:r>
                    <a:endParaRPr lang="fr-FR" sz="100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A7BA6C1D-1CF9-4DB7-AF69-F920D676CE7B}"/>
                      </a:ext>
                    </a:extLst>
                  </p:cNvPr>
                  <p:cNvSpPr/>
                  <p:nvPr/>
                </p:nvSpPr>
                <p:spPr>
                  <a:xfrm>
                    <a:off x="142660" y="1566861"/>
                    <a:ext cx="1146148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www.bestfreecv.com</a:t>
                    </a:r>
                    <a:endParaRPr lang="fr-FR" sz="100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</p:grpSp>
            <p:sp>
              <p:nvSpPr>
                <p:cNvPr id="92" name="شكل حر 78">
                  <a:extLst>
                    <a:ext uri="{FF2B5EF4-FFF2-40B4-BE49-F238E27FC236}">
                      <a16:creationId xmlns:a16="http://schemas.microsoft.com/office/drawing/2014/main" id="{0CB9006E-C69B-436F-8485-14CD898C4F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73599" y="1864491"/>
                  <a:ext cx="131694" cy="198858"/>
                </a:xfrm>
                <a:custGeom>
                  <a:avLst/>
                  <a:gdLst>
                    <a:gd name="connsiteX0" fmla="*/ 1316986 w 2647950"/>
                    <a:gd name="connsiteY0" fmla="*/ 704850 h 3976070"/>
                    <a:gd name="connsiteX1" fmla="*/ 776597 w 2647950"/>
                    <a:gd name="connsiteY1" fmla="*/ 1245239 h 3976070"/>
                    <a:gd name="connsiteX2" fmla="*/ 1316986 w 2647950"/>
                    <a:gd name="connsiteY2" fmla="*/ 1785628 h 3976070"/>
                    <a:gd name="connsiteX3" fmla="*/ 1857375 w 2647950"/>
                    <a:gd name="connsiteY3" fmla="*/ 1245239 h 3976070"/>
                    <a:gd name="connsiteX4" fmla="*/ 1316986 w 2647950"/>
                    <a:gd name="connsiteY4" fmla="*/ 704850 h 3976070"/>
                    <a:gd name="connsiteX5" fmla="*/ 1323975 w 2647950"/>
                    <a:gd name="connsiteY5" fmla="*/ 0 h 3976070"/>
                    <a:gd name="connsiteX6" fmla="*/ 2647950 w 2647950"/>
                    <a:gd name="connsiteY6" fmla="*/ 1323975 h 3976070"/>
                    <a:gd name="connsiteX7" fmla="*/ 2421836 w 2647950"/>
                    <a:gd name="connsiteY7" fmla="*/ 2064222 h 3976070"/>
                    <a:gd name="connsiteX8" fmla="*/ 2358543 w 2647950"/>
                    <a:gd name="connsiteY8" fmla="*/ 2148863 h 3976070"/>
                    <a:gd name="connsiteX9" fmla="*/ 1334733 w 2647950"/>
                    <a:gd name="connsiteY9" fmla="*/ 3976070 h 3976070"/>
                    <a:gd name="connsiteX10" fmla="*/ 273757 w 2647950"/>
                    <a:gd name="connsiteY10" fmla="*/ 2127934 h 3976070"/>
                    <a:gd name="connsiteX11" fmla="*/ 226114 w 2647950"/>
                    <a:gd name="connsiteY11" fmla="*/ 2064222 h 3976070"/>
                    <a:gd name="connsiteX12" fmla="*/ 0 w 2647950"/>
                    <a:gd name="connsiteY12" fmla="*/ 1323975 h 3976070"/>
                    <a:gd name="connsiteX13" fmla="*/ 1323975 w 2647950"/>
                    <a:gd name="connsiteY13" fmla="*/ 0 h 39760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47950" h="3976070">
                      <a:moveTo>
                        <a:pt x="1316986" y="704850"/>
                      </a:moveTo>
                      <a:cubicBezTo>
                        <a:pt x="1018537" y="704850"/>
                        <a:pt x="776597" y="946790"/>
                        <a:pt x="776597" y="1245239"/>
                      </a:cubicBezTo>
                      <a:cubicBezTo>
                        <a:pt x="776597" y="1543688"/>
                        <a:pt x="1018537" y="1785628"/>
                        <a:pt x="1316986" y="1785628"/>
                      </a:cubicBezTo>
                      <a:cubicBezTo>
                        <a:pt x="1615435" y="1785628"/>
                        <a:pt x="1857375" y="1543688"/>
                        <a:pt x="1857375" y="1245239"/>
                      </a:cubicBezTo>
                      <a:cubicBezTo>
                        <a:pt x="1857375" y="946790"/>
                        <a:pt x="1615435" y="704850"/>
                        <a:pt x="1316986" y="704850"/>
                      </a:cubicBezTo>
                      <a:close/>
                      <a:moveTo>
                        <a:pt x="1323975" y="0"/>
                      </a:moveTo>
                      <a:cubicBezTo>
                        <a:pt x="2055186" y="0"/>
                        <a:pt x="2647950" y="592764"/>
                        <a:pt x="2647950" y="1323975"/>
                      </a:cubicBezTo>
                      <a:cubicBezTo>
                        <a:pt x="2647950" y="1598179"/>
                        <a:pt x="2564593" y="1852914"/>
                        <a:pt x="2421836" y="2064222"/>
                      </a:cubicBezTo>
                      <a:lnTo>
                        <a:pt x="2358543" y="2148863"/>
                      </a:lnTo>
                      <a:lnTo>
                        <a:pt x="1334733" y="3976070"/>
                      </a:lnTo>
                      <a:lnTo>
                        <a:pt x="273757" y="2127934"/>
                      </a:lnTo>
                      <a:lnTo>
                        <a:pt x="226114" y="2064222"/>
                      </a:lnTo>
                      <a:cubicBezTo>
                        <a:pt x="83358" y="1852914"/>
                        <a:pt x="0" y="1598179"/>
                        <a:pt x="0" y="1323975"/>
                      </a:cubicBezTo>
                      <a:cubicBezTo>
                        <a:pt x="0" y="592764"/>
                        <a:pt x="592764" y="0"/>
                        <a:pt x="1323975" y="0"/>
                      </a:cubicBezTo>
                      <a:close/>
                    </a:path>
                  </a:pathLst>
                </a:custGeom>
                <a:solidFill>
                  <a:srgbClr val="2A7FA0"/>
                </a:solidFill>
                <a:ln w="793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" name="شكل حر 85">
                  <a:extLst>
                    <a:ext uri="{FF2B5EF4-FFF2-40B4-BE49-F238E27FC236}">
                      <a16:creationId xmlns:a16="http://schemas.microsoft.com/office/drawing/2014/main" id="{D31312D1-BF1B-4A8F-9DD1-456442795E3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41479" y="1256455"/>
                  <a:ext cx="185933" cy="132573"/>
                </a:xfrm>
                <a:custGeom>
                  <a:avLst/>
                  <a:gdLst>
                    <a:gd name="connsiteX0" fmla="*/ 3316236 w 8372474"/>
                    <a:gd name="connsiteY0" fmla="*/ 3531540 h 5981701"/>
                    <a:gd name="connsiteX1" fmla="*/ 1307076 w 8372474"/>
                    <a:gd name="connsiteY1" fmla="*/ 5537782 h 5981701"/>
                    <a:gd name="connsiteX2" fmla="*/ 7035211 w 8372474"/>
                    <a:gd name="connsiteY2" fmla="*/ 5534939 h 5981701"/>
                    <a:gd name="connsiteX3" fmla="*/ 5064612 w 8372474"/>
                    <a:gd name="connsiteY3" fmla="*/ 3558654 h 5981701"/>
                    <a:gd name="connsiteX4" fmla="*/ 4317667 w 8372474"/>
                    <a:gd name="connsiteY4" fmla="*/ 4306522 h 5981701"/>
                    <a:gd name="connsiteX5" fmla="*/ 4091217 w 8372474"/>
                    <a:gd name="connsiteY5" fmla="*/ 4308903 h 5981701"/>
                    <a:gd name="connsiteX6" fmla="*/ 7887285 w 8372474"/>
                    <a:gd name="connsiteY6" fmla="*/ 736631 h 5981701"/>
                    <a:gd name="connsiteX7" fmla="*/ 5379748 w 8372474"/>
                    <a:gd name="connsiteY7" fmla="*/ 3243523 h 5981701"/>
                    <a:gd name="connsiteX8" fmla="*/ 7665088 w 8372474"/>
                    <a:gd name="connsiteY8" fmla="*/ 5527516 h 5981701"/>
                    <a:gd name="connsiteX9" fmla="*/ 7884020 w 8372474"/>
                    <a:gd name="connsiteY9" fmla="*/ 5078798 h 5981701"/>
                    <a:gd name="connsiteX10" fmla="*/ 7887285 w 8372474"/>
                    <a:gd name="connsiteY10" fmla="*/ 736631 h 5981701"/>
                    <a:gd name="connsiteX11" fmla="*/ 494711 w 8372474"/>
                    <a:gd name="connsiteY11" fmla="*/ 712818 h 5981701"/>
                    <a:gd name="connsiteX12" fmla="*/ 497974 w 8372474"/>
                    <a:gd name="connsiteY12" fmla="*/ 5054986 h 5981701"/>
                    <a:gd name="connsiteX13" fmla="*/ 716862 w 8372474"/>
                    <a:gd name="connsiteY13" fmla="*/ 5503704 h 5981701"/>
                    <a:gd name="connsiteX14" fmla="*/ 3001739 w 8372474"/>
                    <a:gd name="connsiteY14" fmla="*/ 3219711 h 5981701"/>
                    <a:gd name="connsiteX15" fmla="*/ 881060 w 8372474"/>
                    <a:gd name="connsiteY15" fmla="*/ 472017 h 5981701"/>
                    <a:gd name="connsiteX16" fmla="*/ 4067173 w 8372474"/>
                    <a:gd name="connsiteY16" fmla="*/ 3655748 h 5981701"/>
                    <a:gd name="connsiteX17" fmla="*/ 4212429 w 8372474"/>
                    <a:gd name="connsiteY17" fmla="*/ 3729567 h 5981701"/>
                    <a:gd name="connsiteX18" fmla="*/ 4348161 w 8372474"/>
                    <a:gd name="connsiteY18" fmla="*/ 3641461 h 5981701"/>
                    <a:gd name="connsiteX19" fmla="*/ 7519985 w 8372474"/>
                    <a:gd name="connsiteY19" fmla="*/ 472017 h 5981701"/>
                    <a:gd name="connsiteX20" fmla="*/ 892290 w 8372474"/>
                    <a:gd name="connsiteY20" fmla="*/ 0 h 5981701"/>
                    <a:gd name="connsiteX21" fmla="*/ 7480184 w 8372474"/>
                    <a:gd name="connsiteY21" fmla="*/ 0 h 5981701"/>
                    <a:gd name="connsiteX22" fmla="*/ 8372474 w 8372474"/>
                    <a:gd name="connsiteY22" fmla="*/ 892290 h 5981701"/>
                    <a:gd name="connsiteX23" fmla="*/ 8372474 w 8372474"/>
                    <a:gd name="connsiteY23" fmla="*/ 5089411 h 5981701"/>
                    <a:gd name="connsiteX24" fmla="*/ 7480184 w 8372474"/>
                    <a:gd name="connsiteY24" fmla="*/ 5981701 h 5981701"/>
                    <a:gd name="connsiteX25" fmla="*/ 892290 w 8372474"/>
                    <a:gd name="connsiteY25" fmla="*/ 5981701 h 5981701"/>
                    <a:gd name="connsiteX26" fmla="*/ 0 w 8372474"/>
                    <a:gd name="connsiteY26" fmla="*/ 5089411 h 5981701"/>
                    <a:gd name="connsiteX27" fmla="*/ 0 w 8372474"/>
                    <a:gd name="connsiteY27" fmla="*/ 892290 h 5981701"/>
                    <a:gd name="connsiteX28" fmla="*/ 892290 w 8372474"/>
                    <a:gd name="connsiteY28" fmla="*/ 0 h 5981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8372474" h="5981701">
                      <a:moveTo>
                        <a:pt x="3316236" y="3531540"/>
                      </a:moveTo>
                      <a:lnTo>
                        <a:pt x="1307076" y="5537782"/>
                      </a:lnTo>
                      <a:lnTo>
                        <a:pt x="7035211" y="5534939"/>
                      </a:lnTo>
                      <a:lnTo>
                        <a:pt x="5064612" y="3558654"/>
                      </a:lnTo>
                      <a:lnTo>
                        <a:pt x="4317667" y="4306522"/>
                      </a:lnTo>
                      <a:cubicBezTo>
                        <a:pt x="4246947" y="4383516"/>
                        <a:pt x="4152413" y="4365259"/>
                        <a:pt x="4091217" y="4308903"/>
                      </a:cubicBezTo>
                      <a:close/>
                      <a:moveTo>
                        <a:pt x="7887285" y="736631"/>
                      </a:moveTo>
                      <a:lnTo>
                        <a:pt x="5379748" y="3243523"/>
                      </a:lnTo>
                      <a:lnTo>
                        <a:pt x="7665088" y="5527516"/>
                      </a:lnTo>
                      <a:cubicBezTo>
                        <a:pt x="7783318" y="5489862"/>
                        <a:pt x="7896785" y="5392677"/>
                        <a:pt x="7884020" y="5078798"/>
                      </a:cubicBezTo>
                      <a:cubicBezTo>
                        <a:pt x="7877170" y="3582196"/>
                        <a:pt x="7894135" y="2233232"/>
                        <a:pt x="7887285" y="736631"/>
                      </a:cubicBezTo>
                      <a:close/>
                      <a:moveTo>
                        <a:pt x="494711" y="712818"/>
                      </a:moveTo>
                      <a:cubicBezTo>
                        <a:pt x="487861" y="2209420"/>
                        <a:pt x="504824" y="3558384"/>
                        <a:pt x="497974" y="5054986"/>
                      </a:cubicBezTo>
                      <a:cubicBezTo>
                        <a:pt x="485212" y="5368865"/>
                        <a:pt x="598656" y="5466050"/>
                        <a:pt x="716862" y="5503704"/>
                      </a:cubicBezTo>
                      <a:lnTo>
                        <a:pt x="3001739" y="3219711"/>
                      </a:lnTo>
                      <a:close/>
                      <a:moveTo>
                        <a:pt x="881060" y="472017"/>
                      </a:moveTo>
                      <a:lnTo>
                        <a:pt x="4067173" y="3655748"/>
                      </a:lnTo>
                      <a:cubicBezTo>
                        <a:pt x="4101304" y="3685117"/>
                        <a:pt x="4099716" y="3719248"/>
                        <a:pt x="4212429" y="3729567"/>
                      </a:cubicBezTo>
                      <a:cubicBezTo>
                        <a:pt x="4298154" y="3712104"/>
                        <a:pt x="4312442" y="3685118"/>
                        <a:pt x="4348161" y="3641461"/>
                      </a:cubicBezTo>
                      <a:lnTo>
                        <a:pt x="7519985" y="472017"/>
                      </a:lnTo>
                      <a:close/>
                      <a:moveTo>
                        <a:pt x="892290" y="0"/>
                      </a:moveTo>
                      <a:lnTo>
                        <a:pt x="7480184" y="0"/>
                      </a:lnTo>
                      <a:cubicBezTo>
                        <a:pt x="7972982" y="0"/>
                        <a:pt x="8372474" y="399492"/>
                        <a:pt x="8372474" y="892290"/>
                      </a:cubicBezTo>
                      <a:lnTo>
                        <a:pt x="8372474" y="5089411"/>
                      </a:lnTo>
                      <a:cubicBezTo>
                        <a:pt x="8372474" y="5582209"/>
                        <a:pt x="7972982" y="5981701"/>
                        <a:pt x="7480184" y="5981701"/>
                      </a:cubicBezTo>
                      <a:lnTo>
                        <a:pt x="892290" y="5981701"/>
                      </a:lnTo>
                      <a:cubicBezTo>
                        <a:pt x="399492" y="5981701"/>
                        <a:pt x="0" y="5582209"/>
                        <a:pt x="0" y="5089411"/>
                      </a:cubicBezTo>
                      <a:lnTo>
                        <a:pt x="0" y="892290"/>
                      </a:lnTo>
                      <a:cubicBezTo>
                        <a:pt x="0" y="399492"/>
                        <a:pt x="399492" y="0"/>
                        <a:pt x="892290" y="0"/>
                      </a:cubicBezTo>
                      <a:close/>
                    </a:path>
                  </a:pathLst>
                </a:custGeom>
                <a:solidFill>
                  <a:srgbClr val="2A7F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Freeform: Shape 93">
                  <a:extLst>
                    <a:ext uri="{FF2B5EF4-FFF2-40B4-BE49-F238E27FC236}">
                      <a16:creationId xmlns:a16="http://schemas.microsoft.com/office/drawing/2014/main" id="{2A233C98-BDBD-4CE8-A405-1D771D218C2C}"/>
                    </a:ext>
                  </a:extLst>
                </p:cNvPr>
                <p:cNvSpPr/>
                <p:nvPr/>
              </p:nvSpPr>
              <p:spPr>
                <a:xfrm>
                  <a:off x="1342588" y="891885"/>
                  <a:ext cx="198858" cy="198858"/>
                </a:xfrm>
                <a:custGeom>
                  <a:avLst/>
                  <a:gdLst>
                    <a:gd name="connsiteX0" fmla="*/ 67377 w 108660"/>
                    <a:gd name="connsiteY0" fmla="*/ 71902 h 115365"/>
                    <a:gd name="connsiteX1" fmla="*/ 70853 w 108660"/>
                    <a:gd name="connsiteY1" fmla="*/ 73629 h 115365"/>
                    <a:gd name="connsiteX2" fmla="*/ 86114 w 108660"/>
                    <a:gd name="connsiteY2" fmla="*/ 100034 h 115365"/>
                    <a:gd name="connsiteX3" fmla="*/ 84836 w 108660"/>
                    <a:gd name="connsiteY3" fmla="*/ 104841 h 115365"/>
                    <a:gd name="connsiteX4" fmla="*/ 76774 w 108660"/>
                    <a:gd name="connsiteY4" fmla="*/ 109523 h 115365"/>
                    <a:gd name="connsiteX5" fmla="*/ 71978 w 108660"/>
                    <a:gd name="connsiteY5" fmla="*/ 108243 h 115365"/>
                    <a:gd name="connsiteX6" fmla="*/ 56717 w 108660"/>
                    <a:gd name="connsiteY6" fmla="*/ 81838 h 115365"/>
                    <a:gd name="connsiteX7" fmla="*/ 57995 w 108660"/>
                    <a:gd name="connsiteY7" fmla="*/ 77031 h 115365"/>
                    <a:gd name="connsiteX8" fmla="*/ 66057 w 108660"/>
                    <a:gd name="connsiteY8" fmla="*/ 72349 h 115365"/>
                    <a:gd name="connsiteX9" fmla="*/ 67377 w 108660"/>
                    <a:gd name="connsiteY9" fmla="*/ 71902 h 115365"/>
                    <a:gd name="connsiteX10" fmla="*/ 90660 w 108660"/>
                    <a:gd name="connsiteY10" fmla="*/ 11963 h 115365"/>
                    <a:gd name="connsiteX11" fmla="*/ 108660 w 108660"/>
                    <a:gd name="connsiteY11" fmla="*/ 29963 h 115365"/>
                    <a:gd name="connsiteX12" fmla="*/ 90660 w 108660"/>
                    <a:gd name="connsiteY12" fmla="*/ 47963 h 115365"/>
                    <a:gd name="connsiteX13" fmla="*/ 72660 w 108660"/>
                    <a:gd name="connsiteY13" fmla="*/ 29963 h 115365"/>
                    <a:gd name="connsiteX14" fmla="*/ 90660 w 108660"/>
                    <a:gd name="connsiteY14" fmla="*/ 11963 h 115365"/>
                    <a:gd name="connsiteX15" fmla="*/ 12883 w 108660"/>
                    <a:gd name="connsiteY15" fmla="*/ 10583 h 115365"/>
                    <a:gd name="connsiteX16" fmla="*/ 28856 w 108660"/>
                    <a:gd name="connsiteY16" fmla="*/ 38492 h 115365"/>
                    <a:gd name="connsiteX17" fmla="*/ 29670 w 108660"/>
                    <a:gd name="connsiteY17" fmla="*/ 68633 h 115365"/>
                    <a:gd name="connsiteX18" fmla="*/ 54537 w 108660"/>
                    <a:gd name="connsiteY18" fmla="*/ 82872 h 115365"/>
                    <a:gd name="connsiteX19" fmla="*/ 70535 w 108660"/>
                    <a:gd name="connsiteY19" fmla="*/ 110710 h 115365"/>
                    <a:gd name="connsiteX20" fmla="*/ 56894 w 108660"/>
                    <a:gd name="connsiteY20" fmla="*/ 115365 h 115365"/>
                    <a:gd name="connsiteX21" fmla="*/ 45294 w 108660"/>
                    <a:gd name="connsiteY21" fmla="*/ 110850 h 115365"/>
                    <a:gd name="connsiteX22" fmla="*/ 20 w 108660"/>
                    <a:gd name="connsiteY22" fmla="*/ 26785 h 115365"/>
                    <a:gd name="connsiteX23" fmla="*/ 3356 w 108660"/>
                    <a:gd name="connsiteY23" fmla="*/ 17711 h 115365"/>
                    <a:gd name="connsiteX24" fmla="*/ 12883 w 108660"/>
                    <a:gd name="connsiteY24" fmla="*/ 10583 h 115365"/>
                    <a:gd name="connsiteX25" fmla="*/ 26146 w 108660"/>
                    <a:gd name="connsiteY25" fmla="*/ 27 h 115365"/>
                    <a:gd name="connsiteX26" fmla="*/ 29622 w 108660"/>
                    <a:gd name="connsiteY26" fmla="*/ 1755 h 115365"/>
                    <a:gd name="connsiteX27" fmla="*/ 44882 w 108660"/>
                    <a:gd name="connsiteY27" fmla="*/ 28160 h 115365"/>
                    <a:gd name="connsiteX28" fmla="*/ 43605 w 108660"/>
                    <a:gd name="connsiteY28" fmla="*/ 32967 h 115365"/>
                    <a:gd name="connsiteX29" fmla="*/ 35542 w 108660"/>
                    <a:gd name="connsiteY29" fmla="*/ 37649 h 115365"/>
                    <a:gd name="connsiteX30" fmla="*/ 30747 w 108660"/>
                    <a:gd name="connsiteY30" fmla="*/ 36368 h 115365"/>
                    <a:gd name="connsiteX31" fmla="*/ 15486 w 108660"/>
                    <a:gd name="connsiteY31" fmla="*/ 9963 h 115365"/>
                    <a:gd name="connsiteX32" fmla="*/ 16764 w 108660"/>
                    <a:gd name="connsiteY32" fmla="*/ 5156 h 115365"/>
                    <a:gd name="connsiteX33" fmla="*/ 24826 w 108660"/>
                    <a:gd name="connsiteY33" fmla="*/ 474 h 115365"/>
                    <a:gd name="connsiteX34" fmla="*/ 26146 w 108660"/>
                    <a:gd name="connsiteY34" fmla="*/ 27 h 1153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108660" h="115365">
                      <a:moveTo>
                        <a:pt x="67377" y="71902"/>
                      </a:moveTo>
                      <a:cubicBezTo>
                        <a:pt x="68734" y="71731"/>
                        <a:pt x="70124" y="72369"/>
                        <a:pt x="70853" y="73629"/>
                      </a:cubicBezTo>
                      <a:lnTo>
                        <a:pt x="86114" y="100034"/>
                      </a:lnTo>
                      <a:cubicBezTo>
                        <a:pt x="87085" y="101715"/>
                        <a:pt x="86513" y="103867"/>
                        <a:pt x="84836" y="104841"/>
                      </a:cubicBezTo>
                      <a:lnTo>
                        <a:pt x="76774" y="109523"/>
                      </a:lnTo>
                      <a:cubicBezTo>
                        <a:pt x="75097" y="110497"/>
                        <a:pt x="72950" y="109924"/>
                        <a:pt x="71978" y="108243"/>
                      </a:cubicBezTo>
                      <a:lnTo>
                        <a:pt x="56717" y="81838"/>
                      </a:lnTo>
                      <a:cubicBezTo>
                        <a:pt x="55746" y="80157"/>
                        <a:pt x="56318" y="78005"/>
                        <a:pt x="57995" y="77031"/>
                      </a:cubicBezTo>
                      <a:lnTo>
                        <a:pt x="66057" y="72349"/>
                      </a:lnTo>
                      <a:cubicBezTo>
                        <a:pt x="66477" y="72106"/>
                        <a:pt x="66925" y="71959"/>
                        <a:pt x="67377" y="71902"/>
                      </a:cubicBezTo>
                      <a:close/>
                      <a:moveTo>
                        <a:pt x="90660" y="11963"/>
                      </a:moveTo>
                      <a:cubicBezTo>
                        <a:pt x="100601" y="11963"/>
                        <a:pt x="108660" y="20022"/>
                        <a:pt x="108660" y="29963"/>
                      </a:cubicBezTo>
                      <a:cubicBezTo>
                        <a:pt x="108660" y="39904"/>
                        <a:pt x="100601" y="47963"/>
                        <a:pt x="90660" y="47963"/>
                      </a:cubicBezTo>
                      <a:cubicBezTo>
                        <a:pt x="80719" y="47963"/>
                        <a:pt x="72660" y="39904"/>
                        <a:pt x="72660" y="29963"/>
                      </a:cubicBezTo>
                      <a:cubicBezTo>
                        <a:pt x="72660" y="20022"/>
                        <a:pt x="80719" y="11963"/>
                        <a:pt x="90660" y="11963"/>
                      </a:cubicBezTo>
                      <a:close/>
                      <a:moveTo>
                        <a:pt x="12883" y="10583"/>
                      </a:moveTo>
                      <a:lnTo>
                        <a:pt x="28856" y="38492"/>
                      </a:lnTo>
                      <a:cubicBezTo>
                        <a:pt x="19525" y="44628"/>
                        <a:pt x="25413" y="61107"/>
                        <a:pt x="29670" y="68633"/>
                      </a:cubicBezTo>
                      <a:cubicBezTo>
                        <a:pt x="34137" y="76158"/>
                        <a:pt x="44638" y="88577"/>
                        <a:pt x="54537" y="82872"/>
                      </a:cubicBezTo>
                      <a:lnTo>
                        <a:pt x="70535" y="110710"/>
                      </a:lnTo>
                      <a:cubicBezTo>
                        <a:pt x="62330" y="115705"/>
                        <a:pt x="59819" y="115213"/>
                        <a:pt x="56894" y="115365"/>
                      </a:cubicBezTo>
                      <a:cubicBezTo>
                        <a:pt x="52780" y="115307"/>
                        <a:pt x="47969" y="112616"/>
                        <a:pt x="45294" y="110850"/>
                      </a:cubicBezTo>
                      <a:cubicBezTo>
                        <a:pt x="32483" y="102989"/>
                        <a:pt x="-936" y="61099"/>
                        <a:pt x="20" y="26785"/>
                      </a:cubicBezTo>
                      <a:cubicBezTo>
                        <a:pt x="137" y="22672"/>
                        <a:pt x="1794" y="19675"/>
                        <a:pt x="3356" y="17711"/>
                      </a:cubicBezTo>
                      <a:cubicBezTo>
                        <a:pt x="5476" y="15116"/>
                        <a:pt x="9518" y="12492"/>
                        <a:pt x="12883" y="10583"/>
                      </a:cubicBezTo>
                      <a:close/>
                      <a:moveTo>
                        <a:pt x="26146" y="27"/>
                      </a:moveTo>
                      <a:cubicBezTo>
                        <a:pt x="27503" y="-144"/>
                        <a:pt x="28893" y="494"/>
                        <a:pt x="29622" y="1755"/>
                      </a:cubicBezTo>
                      <a:lnTo>
                        <a:pt x="44882" y="28160"/>
                      </a:lnTo>
                      <a:cubicBezTo>
                        <a:pt x="45854" y="29841"/>
                        <a:pt x="45282" y="31993"/>
                        <a:pt x="43605" y="32967"/>
                      </a:cubicBezTo>
                      <a:lnTo>
                        <a:pt x="35542" y="37649"/>
                      </a:lnTo>
                      <a:cubicBezTo>
                        <a:pt x="33866" y="38622"/>
                        <a:pt x="31719" y="38049"/>
                        <a:pt x="30747" y="36368"/>
                      </a:cubicBezTo>
                      <a:lnTo>
                        <a:pt x="15486" y="9963"/>
                      </a:lnTo>
                      <a:cubicBezTo>
                        <a:pt x="14515" y="8282"/>
                        <a:pt x="15087" y="6130"/>
                        <a:pt x="16764" y="5156"/>
                      </a:cubicBezTo>
                      <a:lnTo>
                        <a:pt x="24826" y="474"/>
                      </a:lnTo>
                      <a:cubicBezTo>
                        <a:pt x="25245" y="231"/>
                        <a:pt x="25694" y="84"/>
                        <a:pt x="26146" y="27"/>
                      </a:cubicBezTo>
                      <a:close/>
                    </a:path>
                  </a:pathLst>
                </a:custGeom>
                <a:solidFill>
                  <a:srgbClr val="2A7F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MA" sz="2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0" name="شكل حر 62">
                <a:extLst>
                  <a:ext uri="{FF2B5EF4-FFF2-40B4-BE49-F238E27FC236}">
                    <a16:creationId xmlns:a16="http://schemas.microsoft.com/office/drawing/2014/main" id="{E10591AC-12C1-4EDA-B5E2-67E59E82B13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336594" y="1531940"/>
                <a:ext cx="201530" cy="198858"/>
              </a:xfrm>
              <a:custGeom>
                <a:avLst/>
                <a:gdLst>
                  <a:gd name="connsiteX0" fmla="*/ 359188 w 1477433"/>
                  <a:gd name="connsiteY0" fmla="*/ 970868 h 1452491"/>
                  <a:gd name="connsiteX1" fmla="*/ 360492 w 1477433"/>
                  <a:gd name="connsiteY1" fmla="*/ 978484 h 1452491"/>
                  <a:gd name="connsiteX2" fmla="*/ 490553 w 1477433"/>
                  <a:gd name="connsiteY2" fmla="*/ 1259435 h 1452491"/>
                  <a:gd name="connsiteX3" fmla="*/ 520735 w 1477433"/>
                  <a:gd name="connsiteY3" fmla="*/ 1294041 h 1452491"/>
                  <a:gd name="connsiteX4" fmla="*/ 448424 w 1477433"/>
                  <a:gd name="connsiteY4" fmla="*/ 1262166 h 1452491"/>
                  <a:gd name="connsiteX5" fmla="*/ 185253 w 1477433"/>
                  <a:gd name="connsiteY5" fmla="*/ 981504 h 1452491"/>
                  <a:gd name="connsiteX6" fmla="*/ 181110 w 1477433"/>
                  <a:gd name="connsiteY6" fmla="*/ 970868 h 1452491"/>
                  <a:gd name="connsiteX7" fmla="*/ 685878 w 1477433"/>
                  <a:gd name="connsiteY7" fmla="*/ 970868 h 1452491"/>
                  <a:gd name="connsiteX8" fmla="*/ 685878 w 1477433"/>
                  <a:gd name="connsiteY8" fmla="*/ 1328926 h 1452491"/>
                  <a:gd name="connsiteX9" fmla="*/ 638058 w 1477433"/>
                  <a:gd name="connsiteY9" fmla="*/ 1285671 h 1452491"/>
                  <a:gd name="connsiteX10" fmla="*/ 467183 w 1477433"/>
                  <a:gd name="connsiteY10" fmla="*/ 973985 h 1452491"/>
                  <a:gd name="connsiteX11" fmla="*/ 466594 w 1477433"/>
                  <a:gd name="connsiteY11" fmla="*/ 970868 h 1452491"/>
                  <a:gd name="connsiteX12" fmla="*/ 1002381 w 1477433"/>
                  <a:gd name="connsiteY12" fmla="*/ 970868 h 1452491"/>
                  <a:gd name="connsiteX13" fmla="*/ 984353 w 1477433"/>
                  <a:gd name="connsiteY13" fmla="*/ 1048524 h 1452491"/>
                  <a:gd name="connsiteX14" fmla="*/ 858010 w 1477433"/>
                  <a:gd name="connsiteY14" fmla="*/ 1285671 h 1452491"/>
                  <a:gd name="connsiteX15" fmla="*/ 809510 w 1477433"/>
                  <a:gd name="connsiteY15" fmla="*/ 1337430 h 1452491"/>
                  <a:gd name="connsiteX16" fmla="*/ 803387 w 1477433"/>
                  <a:gd name="connsiteY16" fmla="*/ 1338858 h 1452491"/>
                  <a:gd name="connsiteX17" fmla="*/ 790534 w 1477433"/>
                  <a:gd name="connsiteY17" fmla="*/ 1341003 h 1452491"/>
                  <a:gd name="connsiteX18" fmla="*/ 790534 w 1477433"/>
                  <a:gd name="connsiteY18" fmla="*/ 970868 h 1452491"/>
                  <a:gd name="connsiteX19" fmla="*/ 1298864 w 1477433"/>
                  <a:gd name="connsiteY19" fmla="*/ 970868 h 1452491"/>
                  <a:gd name="connsiteX20" fmla="*/ 1289246 w 1477433"/>
                  <a:gd name="connsiteY20" fmla="*/ 993620 h 1452491"/>
                  <a:gd name="connsiteX21" fmla="*/ 975561 w 1477433"/>
                  <a:gd name="connsiteY21" fmla="*/ 1284032 h 1452491"/>
                  <a:gd name="connsiteX22" fmla="*/ 960431 w 1477433"/>
                  <a:gd name="connsiteY22" fmla="*/ 1290007 h 1452491"/>
                  <a:gd name="connsiteX23" fmla="*/ 983030 w 1477433"/>
                  <a:gd name="connsiteY23" fmla="*/ 1259435 h 1452491"/>
                  <a:gd name="connsiteX24" fmla="*/ 1093266 w 1477433"/>
                  <a:gd name="connsiteY24" fmla="*/ 978484 h 1452491"/>
                  <a:gd name="connsiteX25" fmla="*/ 1094516 w 1477433"/>
                  <a:gd name="connsiteY25" fmla="*/ 970868 h 1452491"/>
                  <a:gd name="connsiteX26" fmla="*/ 335094 w 1477433"/>
                  <a:gd name="connsiteY26" fmla="*/ 594409 h 1452491"/>
                  <a:gd name="connsiteX27" fmla="*/ 333931 w 1477433"/>
                  <a:gd name="connsiteY27" fmla="*/ 602627 h 1452491"/>
                  <a:gd name="connsiteX28" fmla="*/ 328262 w 1477433"/>
                  <a:gd name="connsiteY28" fmla="*/ 701606 h 1452491"/>
                  <a:gd name="connsiteX29" fmla="*/ 336293 w 1477433"/>
                  <a:gd name="connsiteY29" fmla="*/ 837085 h 1452491"/>
                  <a:gd name="connsiteX30" fmla="*/ 341365 w 1477433"/>
                  <a:gd name="connsiteY30" fmla="*/ 866719 h 1452491"/>
                  <a:gd name="connsiteX31" fmla="*/ 145665 w 1477433"/>
                  <a:gd name="connsiteY31" fmla="*/ 866719 h 1452491"/>
                  <a:gd name="connsiteX32" fmla="*/ 134094 w 1477433"/>
                  <a:gd name="connsiteY32" fmla="*/ 822480 h 1452491"/>
                  <a:gd name="connsiteX33" fmla="*/ 119096 w 1477433"/>
                  <a:gd name="connsiteY33" fmla="*/ 714849 h 1452491"/>
                  <a:gd name="connsiteX34" fmla="*/ 133122 w 1477433"/>
                  <a:gd name="connsiteY34" fmla="*/ 617955 h 1452491"/>
                  <a:gd name="connsiteX35" fmla="*/ 139572 w 1477433"/>
                  <a:gd name="connsiteY35" fmla="*/ 594409 h 1452491"/>
                  <a:gd name="connsiteX36" fmla="*/ 685878 w 1477433"/>
                  <a:gd name="connsiteY36" fmla="*/ 594409 h 1452491"/>
                  <a:gd name="connsiteX37" fmla="*/ 685878 w 1477433"/>
                  <a:gd name="connsiteY37" fmla="*/ 866719 h 1452491"/>
                  <a:gd name="connsiteX38" fmla="*/ 449065 w 1477433"/>
                  <a:gd name="connsiteY38" fmla="*/ 866719 h 1452491"/>
                  <a:gd name="connsiteX39" fmla="*/ 442217 w 1477433"/>
                  <a:gd name="connsiteY39" fmla="*/ 799730 h 1452491"/>
                  <a:gd name="connsiteX40" fmla="*/ 439091 w 1477433"/>
                  <a:gd name="connsiteY40" fmla="*/ 698049 h 1452491"/>
                  <a:gd name="connsiteX41" fmla="*/ 446806 w 1477433"/>
                  <a:gd name="connsiteY41" fmla="*/ 594651 h 1452491"/>
                  <a:gd name="connsiteX42" fmla="*/ 446848 w 1477433"/>
                  <a:gd name="connsiteY42" fmla="*/ 594409 h 1452491"/>
                  <a:gd name="connsiteX43" fmla="*/ 1019572 w 1477433"/>
                  <a:gd name="connsiteY43" fmla="*/ 594409 h 1452491"/>
                  <a:gd name="connsiteX44" fmla="*/ 1022035 w 1477433"/>
                  <a:gd name="connsiteY44" fmla="*/ 614418 h 1452491"/>
                  <a:gd name="connsiteX45" fmla="*/ 1026647 w 1477433"/>
                  <a:gd name="connsiteY45" fmla="*/ 698049 h 1452491"/>
                  <a:gd name="connsiteX46" fmla="*/ 1021938 w 1477433"/>
                  <a:gd name="connsiteY46" fmla="*/ 831346 h 1452491"/>
                  <a:gd name="connsiteX47" fmla="*/ 1017638 w 1477433"/>
                  <a:gd name="connsiteY47" fmla="*/ 866719 h 1452491"/>
                  <a:gd name="connsiteX48" fmla="*/ 790534 w 1477433"/>
                  <a:gd name="connsiteY48" fmla="*/ 866719 h 1452491"/>
                  <a:gd name="connsiteX49" fmla="*/ 790534 w 1477433"/>
                  <a:gd name="connsiteY49" fmla="*/ 594409 h 1452491"/>
                  <a:gd name="connsiteX50" fmla="*/ 1333877 w 1477433"/>
                  <a:gd name="connsiteY50" fmla="*/ 594409 h 1452491"/>
                  <a:gd name="connsiteX51" fmla="*/ 1343339 w 1477433"/>
                  <a:gd name="connsiteY51" fmla="*/ 630011 h 1452491"/>
                  <a:gd name="connsiteX52" fmla="*/ 1358337 w 1477433"/>
                  <a:gd name="connsiteY52" fmla="*/ 737642 h 1452491"/>
                  <a:gd name="connsiteX53" fmla="*/ 1344311 w 1477433"/>
                  <a:gd name="connsiteY53" fmla="*/ 834536 h 1452491"/>
                  <a:gd name="connsiteX54" fmla="*/ 1335351 w 1477433"/>
                  <a:gd name="connsiteY54" fmla="*/ 866719 h 1452491"/>
                  <a:gd name="connsiteX55" fmla="*/ 1109912 w 1477433"/>
                  <a:gd name="connsiteY55" fmla="*/ 866719 h 1452491"/>
                  <a:gd name="connsiteX56" fmla="*/ 1120582 w 1477433"/>
                  <a:gd name="connsiteY56" fmla="*/ 701606 h 1452491"/>
                  <a:gd name="connsiteX57" fmla="*/ 1117221 w 1477433"/>
                  <a:gd name="connsiteY57" fmla="*/ 621477 h 1452491"/>
                  <a:gd name="connsiteX58" fmla="*/ 1114572 w 1477433"/>
                  <a:gd name="connsiteY58" fmla="*/ 594409 h 1452491"/>
                  <a:gd name="connsiteX59" fmla="*/ 515400 w 1477433"/>
                  <a:gd name="connsiteY59" fmla="*/ 164829 h 1452491"/>
                  <a:gd name="connsiteX60" fmla="*/ 505391 w 1477433"/>
                  <a:gd name="connsiteY60" fmla="*/ 175684 h 1452491"/>
                  <a:gd name="connsiteX61" fmla="*/ 364412 w 1477433"/>
                  <a:gd name="connsiteY61" fmla="*/ 438014 h 1452491"/>
                  <a:gd name="connsiteX62" fmla="*/ 352145 w 1477433"/>
                  <a:gd name="connsiteY62" fmla="*/ 490260 h 1452491"/>
                  <a:gd name="connsiteX63" fmla="*/ 174602 w 1477433"/>
                  <a:gd name="connsiteY63" fmla="*/ 490260 h 1452491"/>
                  <a:gd name="connsiteX64" fmla="*/ 183559 w 1477433"/>
                  <a:gd name="connsiteY64" fmla="*/ 468287 h 1452491"/>
                  <a:gd name="connsiteX65" fmla="*/ 445170 w 1477433"/>
                  <a:gd name="connsiteY65" fmla="*/ 196676 h 1452491"/>
                  <a:gd name="connsiteX66" fmla="*/ 955189 w 1477433"/>
                  <a:gd name="connsiteY66" fmla="*/ 156152 h 1452491"/>
                  <a:gd name="connsiteX67" fmla="*/ 972101 w 1477433"/>
                  <a:gd name="connsiteY67" fmla="*/ 162544 h 1452491"/>
                  <a:gd name="connsiteX68" fmla="*/ 1287505 w 1477433"/>
                  <a:gd name="connsiteY68" fmla="*/ 461051 h 1452491"/>
                  <a:gd name="connsiteX69" fmla="*/ 1299306 w 1477433"/>
                  <a:gd name="connsiteY69" fmla="*/ 490260 h 1452491"/>
                  <a:gd name="connsiteX70" fmla="*/ 1098994 w 1477433"/>
                  <a:gd name="connsiteY70" fmla="*/ 490260 h 1452491"/>
                  <a:gd name="connsiteX71" fmla="*/ 1086370 w 1477433"/>
                  <a:gd name="connsiteY71" fmla="*/ 423770 h 1452491"/>
                  <a:gd name="connsiteX72" fmla="*/ 970454 w 1477433"/>
                  <a:gd name="connsiteY72" fmla="*/ 175684 h 1452491"/>
                  <a:gd name="connsiteX73" fmla="*/ 685878 w 1477433"/>
                  <a:gd name="connsiteY73" fmla="*/ 126507 h 1452491"/>
                  <a:gd name="connsiteX74" fmla="*/ 685878 w 1477433"/>
                  <a:gd name="connsiteY74" fmla="*/ 490260 h 1452491"/>
                  <a:gd name="connsiteX75" fmla="*/ 466559 w 1477433"/>
                  <a:gd name="connsiteY75" fmla="*/ 490260 h 1452491"/>
                  <a:gd name="connsiteX76" fmla="*/ 486500 w 1477433"/>
                  <a:gd name="connsiteY76" fmla="*/ 420671 h 1452491"/>
                  <a:gd name="connsiteX77" fmla="*/ 661418 w 1477433"/>
                  <a:gd name="connsiteY77" fmla="*/ 147172 h 1452491"/>
                  <a:gd name="connsiteX78" fmla="*/ 790534 w 1477433"/>
                  <a:gd name="connsiteY78" fmla="*/ 110272 h 1452491"/>
                  <a:gd name="connsiteX79" fmla="*/ 799436 w 1477433"/>
                  <a:gd name="connsiteY79" fmla="*/ 111456 h 1452491"/>
                  <a:gd name="connsiteX80" fmla="*/ 803137 w 1477433"/>
                  <a:gd name="connsiteY80" fmla="*/ 112212 h 1452491"/>
                  <a:gd name="connsiteX81" fmla="*/ 838210 w 1477433"/>
                  <a:gd name="connsiteY81" fmla="*/ 147172 h 1452491"/>
                  <a:gd name="connsiteX82" fmla="*/ 981874 w 1477433"/>
                  <a:gd name="connsiteY82" fmla="*/ 405529 h 1452491"/>
                  <a:gd name="connsiteX83" fmla="*/ 1001543 w 1477433"/>
                  <a:gd name="connsiteY83" fmla="*/ 490260 h 1452491"/>
                  <a:gd name="connsiteX84" fmla="*/ 790534 w 1477433"/>
                  <a:gd name="connsiteY84" fmla="*/ 490260 h 1452491"/>
                  <a:gd name="connsiteX85" fmla="*/ 736675 w 1477433"/>
                  <a:gd name="connsiteY85" fmla="*/ 0 h 1452491"/>
                  <a:gd name="connsiteX86" fmla="*/ 6248 w 1477433"/>
                  <a:gd name="connsiteY86" fmla="*/ 635366 h 1452491"/>
                  <a:gd name="connsiteX87" fmla="*/ 415 w 1477433"/>
                  <a:gd name="connsiteY87" fmla="*/ 713798 h 1452491"/>
                  <a:gd name="connsiteX88" fmla="*/ 0 w 1477433"/>
                  <a:gd name="connsiteY88" fmla="*/ 713798 h 1452491"/>
                  <a:gd name="connsiteX89" fmla="*/ 242 w 1477433"/>
                  <a:gd name="connsiteY89" fmla="*/ 716133 h 1452491"/>
                  <a:gd name="connsiteX90" fmla="*/ 0 w 1477433"/>
                  <a:gd name="connsiteY90" fmla="*/ 719388 h 1452491"/>
                  <a:gd name="connsiteX91" fmla="*/ 579 w 1477433"/>
                  <a:gd name="connsiteY91" fmla="*/ 719388 h 1452491"/>
                  <a:gd name="connsiteX92" fmla="*/ 9659 w 1477433"/>
                  <a:gd name="connsiteY92" fmla="*/ 806983 h 1452491"/>
                  <a:gd name="connsiteX93" fmla="*/ 740759 w 1477433"/>
                  <a:gd name="connsiteY93" fmla="*/ 1452491 h 1452491"/>
                  <a:gd name="connsiteX94" fmla="*/ 1471185 w 1477433"/>
                  <a:gd name="connsiteY94" fmla="*/ 817125 h 1452491"/>
                  <a:gd name="connsiteX95" fmla="*/ 1477018 w 1477433"/>
                  <a:gd name="connsiteY95" fmla="*/ 738693 h 1452491"/>
                  <a:gd name="connsiteX96" fmla="*/ 1477433 w 1477433"/>
                  <a:gd name="connsiteY96" fmla="*/ 738693 h 1452491"/>
                  <a:gd name="connsiteX97" fmla="*/ 1477191 w 1477433"/>
                  <a:gd name="connsiteY97" fmla="*/ 736358 h 1452491"/>
                  <a:gd name="connsiteX98" fmla="*/ 1477433 w 1477433"/>
                  <a:gd name="connsiteY98" fmla="*/ 733104 h 1452491"/>
                  <a:gd name="connsiteX99" fmla="*/ 1476854 w 1477433"/>
                  <a:gd name="connsiteY99" fmla="*/ 733104 h 1452491"/>
                  <a:gd name="connsiteX100" fmla="*/ 1467774 w 1477433"/>
                  <a:gd name="connsiteY100" fmla="*/ 645508 h 1452491"/>
                  <a:gd name="connsiteX101" fmla="*/ 736675 w 1477433"/>
                  <a:gd name="connsiteY101" fmla="*/ 0 h 14524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</a:cxnLst>
                <a:rect l="l" t="t" r="r" b="b"/>
                <a:pathLst>
                  <a:path w="1477433" h="1452491">
                    <a:moveTo>
                      <a:pt x="359188" y="970868"/>
                    </a:moveTo>
                    <a:lnTo>
                      <a:pt x="360492" y="978484"/>
                    </a:lnTo>
                    <a:cubicBezTo>
                      <a:pt x="383856" y="1073635"/>
                      <a:pt x="423525" y="1169464"/>
                      <a:pt x="490553" y="1259435"/>
                    </a:cubicBezTo>
                    <a:lnTo>
                      <a:pt x="520735" y="1294041"/>
                    </a:lnTo>
                    <a:lnTo>
                      <a:pt x="448424" y="1262166"/>
                    </a:lnTo>
                    <a:cubicBezTo>
                      <a:pt x="350471" y="1208613"/>
                      <a:pt x="249852" y="1121886"/>
                      <a:pt x="185253" y="981504"/>
                    </a:cubicBezTo>
                    <a:lnTo>
                      <a:pt x="181110" y="970868"/>
                    </a:lnTo>
                    <a:close/>
                    <a:moveTo>
                      <a:pt x="685878" y="970868"/>
                    </a:moveTo>
                    <a:lnTo>
                      <a:pt x="685878" y="1328926"/>
                    </a:lnTo>
                    <a:lnTo>
                      <a:pt x="638058" y="1285671"/>
                    </a:lnTo>
                    <a:cubicBezTo>
                      <a:pt x="555420" y="1201740"/>
                      <a:pt x="498358" y="1104664"/>
                      <a:pt x="467183" y="973985"/>
                    </a:cubicBezTo>
                    <a:lnTo>
                      <a:pt x="466594" y="970868"/>
                    </a:lnTo>
                    <a:close/>
                    <a:moveTo>
                      <a:pt x="1002381" y="970868"/>
                    </a:moveTo>
                    <a:lnTo>
                      <a:pt x="984353" y="1048524"/>
                    </a:lnTo>
                    <a:cubicBezTo>
                      <a:pt x="956202" y="1142969"/>
                      <a:pt x="914043" y="1218526"/>
                      <a:pt x="858010" y="1285671"/>
                    </a:cubicBezTo>
                    <a:lnTo>
                      <a:pt x="809510" y="1337430"/>
                    </a:lnTo>
                    <a:lnTo>
                      <a:pt x="803387" y="1338858"/>
                    </a:lnTo>
                    <a:lnTo>
                      <a:pt x="790534" y="1341003"/>
                    </a:lnTo>
                    <a:lnTo>
                      <a:pt x="790534" y="970868"/>
                    </a:lnTo>
                    <a:close/>
                    <a:moveTo>
                      <a:pt x="1298864" y="970868"/>
                    </a:moveTo>
                    <a:lnTo>
                      <a:pt x="1289246" y="993620"/>
                    </a:lnTo>
                    <a:cubicBezTo>
                      <a:pt x="1212336" y="1146756"/>
                      <a:pt x="1087012" y="1234269"/>
                      <a:pt x="975561" y="1284032"/>
                    </a:cubicBezTo>
                    <a:lnTo>
                      <a:pt x="960431" y="1290007"/>
                    </a:lnTo>
                    <a:lnTo>
                      <a:pt x="983030" y="1259435"/>
                    </a:lnTo>
                    <a:cubicBezTo>
                      <a:pt x="1039841" y="1169464"/>
                      <a:pt x="1073463" y="1073635"/>
                      <a:pt x="1093266" y="978484"/>
                    </a:cubicBezTo>
                    <a:lnTo>
                      <a:pt x="1094516" y="970868"/>
                    </a:lnTo>
                    <a:close/>
                    <a:moveTo>
                      <a:pt x="335094" y="594409"/>
                    </a:moveTo>
                    <a:lnTo>
                      <a:pt x="333931" y="602627"/>
                    </a:lnTo>
                    <a:cubicBezTo>
                      <a:pt x="330867" y="633659"/>
                      <a:pt x="328921" y="666598"/>
                      <a:pt x="328262" y="701606"/>
                    </a:cubicBezTo>
                    <a:cubicBezTo>
                      <a:pt x="329166" y="745234"/>
                      <a:pt x="331382" y="790666"/>
                      <a:pt x="336293" y="837085"/>
                    </a:cubicBezTo>
                    <a:lnTo>
                      <a:pt x="341365" y="866719"/>
                    </a:lnTo>
                    <a:lnTo>
                      <a:pt x="145665" y="866719"/>
                    </a:lnTo>
                    <a:lnTo>
                      <a:pt x="134094" y="822480"/>
                    </a:lnTo>
                    <a:lnTo>
                      <a:pt x="119096" y="714849"/>
                    </a:lnTo>
                    <a:lnTo>
                      <a:pt x="133122" y="617955"/>
                    </a:lnTo>
                    <a:lnTo>
                      <a:pt x="139572" y="594409"/>
                    </a:lnTo>
                    <a:close/>
                    <a:moveTo>
                      <a:pt x="685878" y="594409"/>
                    </a:moveTo>
                    <a:lnTo>
                      <a:pt x="685878" y="866719"/>
                    </a:lnTo>
                    <a:lnTo>
                      <a:pt x="449065" y="866719"/>
                    </a:lnTo>
                    <a:lnTo>
                      <a:pt x="442217" y="799730"/>
                    </a:lnTo>
                    <a:cubicBezTo>
                      <a:pt x="440134" y="767562"/>
                      <a:pt x="439091" y="733723"/>
                      <a:pt x="439091" y="698049"/>
                    </a:cubicBezTo>
                    <a:cubicBezTo>
                      <a:pt x="440079" y="661653"/>
                      <a:pt x="442729" y="627223"/>
                      <a:pt x="446806" y="594651"/>
                    </a:cubicBezTo>
                    <a:lnTo>
                      <a:pt x="446848" y="594409"/>
                    </a:lnTo>
                    <a:close/>
                    <a:moveTo>
                      <a:pt x="1019572" y="594409"/>
                    </a:moveTo>
                    <a:lnTo>
                      <a:pt x="1022035" y="614418"/>
                    </a:lnTo>
                    <a:cubicBezTo>
                      <a:pt x="1024406" y="641073"/>
                      <a:pt x="1025977" y="668932"/>
                      <a:pt x="1026647" y="698049"/>
                    </a:cubicBezTo>
                    <a:cubicBezTo>
                      <a:pt x="1026647" y="745615"/>
                      <a:pt x="1025076" y="789918"/>
                      <a:pt x="1021938" y="831346"/>
                    </a:cubicBezTo>
                    <a:lnTo>
                      <a:pt x="1017638" y="866719"/>
                    </a:lnTo>
                    <a:lnTo>
                      <a:pt x="790534" y="866719"/>
                    </a:lnTo>
                    <a:lnTo>
                      <a:pt x="790534" y="594409"/>
                    </a:lnTo>
                    <a:close/>
                    <a:moveTo>
                      <a:pt x="1333877" y="594409"/>
                    </a:moveTo>
                    <a:lnTo>
                      <a:pt x="1343339" y="630011"/>
                    </a:lnTo>
                    <a:lnTo>
                      <a:pt x="1358337" y="737642"/>
                    </a:lnTo>
                    <a:lnTo>
                      <a:pt x="1344311" y="834536"/>
                    </a:lnTo>
                    <a:lnTo>
                      <a:pt x="1335351" y="866719"/>
                    </a:lnTo>
                    <a:lnTo>
                      <a:pt x="1109912" y="866719"/>
                    </a:lnTo>
                    <a:lnTo>
                      <a:pt x="1120582" y="701606"/>
                    </a:lnTo>
                    <a:cubicBezTo>
                      <a:pt x="1120136" y="673600"/>
                      <a:pt x="1118991" y="646918"/>
                      <a:pt x="1117221" y="621477"/>
                    </a:cubicBezTo>
                    <a:lnTo>
                      <a:pt x="1114572" y="594409"/>
                    </a:lnTo>
                    <a:close/>
                    <a:moveTo>
                      <a:pt x="515400" y="164829"/>
                    </a:moveTo>
                    <a:lnTo>
                      <a:pt x="505391" y="175684"/>
                    </a:lnTo>
                    <a:cubicBezTo>
                      <a:pt x="452742" y="237043"/>
                      <a:pt x="398772" y="317744"/>
                      <a:pt x="364412" y="438014"/>
                    </a:cubicBezTo>
                    <a:lnTo>
                      <a:pt x="352145" y="490260"/>
                    </a:lnTo>
                    <a:lnTo>
                      <a:pt x="174602" y="490260"/>
                    </a:lnTo>
                    <a:lnTo>
                      <a:pt x="183559" y="468287"/>
                    </a:lnTo>
                    <a:cubicBezTo>
                      <a:pt x="247488" y="335326"/>
                      <a:pt x="347594" y="250562"/>
                      <a:pt x="445170" y="196676"/>
                    </a:cubicBezTo>
                    <a:close/>
                    <a:moveTo>
                      <a:pt x="955189" y="156152"/>
                    </a:moveTo>
                    <a:lnTo>
                      <a:pt x="972101" y="162544"/>
                    </a:lnTo>
                    <a:cubicBezTo>
                      <a:pt x="1083932" y="211005"/>
                      <a:pt x="1209819" y="299522"/>
                      <a:pt x="1287505" y="461051"/>
                    </a:cubicBezTo>
                    <a:lnTo>
                      <a:pt x="1299306" y="490260"/>
                    </a:lnTo>
                    <a:lnTo>
                      <a:pt x="1098994" y="490260"/>
                    </a:lnTo>
                    <a:lnTo>
                      <a:pt x="1086370" y="423770"/>
                    </a:lnTo>
                    <a:cubicBezTo>
                      <a:pt x="1057163" y="311319"/>
                      <a:pt x="1013292" y="234589"/>
                      <a:pt x="970454" y="175684"/>
                    </a:cubicBezTo>
                    <a:close/>
                    <a:moveTo>
                      <a:pt x="685878" y="126507"/>
                    </a:moveTo>
                    <a:lnTo>
                      <a:pt x="685878" y="490260"/>
                    </a:lnTo>
                    <a:lnTo>
                      <a:pt x="466559" y="490260"/>
                    </a:lnTo>
                    <a:lnTo>
                      <a:pt x="486500" y="420671"/>
                    </a:lnTo>
                    <a:cubicBezTo>
                      <a:pt x="530707" y="292848"/>
                      <a:pt x="598814" y="206144"/>
                      <a:pt x="661418" y="147172"/>
                    </a:cubicBezTo>
                    <a:close/>
                    <a:moveTo>
                      <a:pt x="790534" y="110272"/>
                    </a:moveTo>
                    <a:lnTo>
                      <a:pt x="799436" y="111456"/>
                    </a:lnTo>
                    <a:lnTo>
                      <a:pt x="803137" y="112212"/>
                    </a:lnTo>
                    <a:lnTo>
                      <a:pt x="838210" y="147172"/>
                    </a:lnTo>
                    <a:cubicBezTo>
                      <a:pt x="889149" y="203785"/>
                      <a:pt x="944387" y="285956"/>
                      <a:pt x="981874" y="405529"/>
                    </a:cubicBezTo>
                    <a:lnTo>
                      <a:pt x="1001543" y="490260"/>
                    </a:lnTo>
                    <a:lnTo>
                      <a:pt x="790534" y="490260"/>
                    </a:lnTo>
                    <a:close/>
                    <a:moveTo>
                      <a:pt x="736675" y="0"/>
                    </a:moveTo>
                    <a:cubicBezTo>
                      <a:pt x="413135" y="-476"/>
                      <a:pt x="58187" y="227220"/>
                      <a:pt x="6248" y="635366"/>
                    </a:cubicBezTo>
                    <a:lnTo>
                      <a:pt x="415" y="713798"/>
                    </a:lnTo>
                    <a:lnTo>
                      <a:pt x="0" y="713798"/>
                    </a:lnTo>
                    <a:lnTo>
                      <a:pt x="242" y="716133"/>
                    </a:lnTo>
                    <a:lnTo>
                      <a:pt x="0" y="719388"/>
                    </a:lnTo>
                    <a:lnTo>
                      <a:pt x="579" y="719388"/>
                    </a:lnTo>
                    <a:lnTo>
                      <a:pt x="9659" y="806983"/>
                    </a:lnTo>
                    <a:cubicBezTo>
                      <a:pt x="76629" y="1255962"/>
                      <a:pt x="417220" y="1452015"/>
                      <a:pt x="740759" y="1452491"/>
                    </a:cubicBezTo>
                    <a:cubicBezTo>
                      <a:pt x="1064298" y="1452967"/>
                      <a:pt x="1419246" y="1225271"/>
                      <a:pt x="1471185" y="817125"/>
                    </a:cubicBezTo>
                    <a:lnTo>
                      <a:pt x="1477018" y="738693"/>
                    </a:lnTo>
                    <a:lnTo>
                      <a:pt x="1477433" y="738693"/>
                    </a:lnTo>
                    <a:lnTo>
                      <a:pt x="1477191" y="736358"/>
                    </a:lnTo>
                    <a:lnTo>
                      <a:pt x="1477433" y="733104"/>
                    </a:lnTo>
                    <a:lnTo>
                      <a:pt x="1476854" y="733104"/>
                    </a:lnTo>
                    <a:lnTo>
                      <a:pt x="1467774" y="645508"/>
                    </a:lnTo>
                    <a:cubicBezTo>
                      <a:pt x="1400804" y="196529"/>
                      <a:pt x="1060214" y="476"/>
                      <a:pt x="736675" y="0"/>
                    </a:cubicBezTo>
                    <a:close/>
                  </a:path>
                </a:pathLst>
              </a:custGeom>
              <a:solidFill>
                <a:srgbClr val="2A7FA0"/>
              </a:solidFill>
              <a:ln w="9525">
                <a:noFill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D0BD8D0E-C7E9-43F9-BC81-7BF6C87019AD}"/>
                </a:ext>
              </a:extLst>
            </p:cNvPr>
            <p:cNvGrpSpPr/>
            <p:nvPr/>
          </p:nvGrpSpPr>
          <p:grpSpPr>
            <a:xfrm>
              <a:off x="4386069" y="3914550"/>
              <a:ext cx="1649729" cy="140279"/>
              <a:chOff x="4386069" y="3914550"/>
              <a:chExt cx="1649729" cy="140279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8E7FE09E-2212-46BC-A6B4-C3921F76610B}"/>
                  </a:ext>
                </a:extLst>
              </p:cNvPr>
              <p:cNvSpPr/>
              <p:nvPr/>
            </p:nvSpPr>
            <p:spPr>
              <a:xfrm>
                <a:off x="4610925" y="3914550"/>
                <a:ext cx="1424873" cy="13614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MA" sz="1000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29 </a:t>
                </a:r>
                <a:r>
                  <a:rPr lang="fr-MA" sz="1000" i="1" dirty="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years</a:t>
                </a:r>
                <a:r>
                  <a:rPr lang="fr-MA" sz="1000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fr-MA" sz="1000" i="1" dirty="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old</a:t>
                </a:r>
                <a:endParaRPr lang="fr-FR" sz="1000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8" name="Heart 87">
                <a:extLst>
                  <a:ext uri="{FF2B5EF4-FFF2-40B4-BE49-F238E27FC236}">
                    <a16:creationId xmlns:a16="http://schemas.microsoft.com/office/drawing/2014/main" id="{D0803422-899D-4195-ACD9-71B1372EB79F}"/>
                  </a:ext>
                </a:extLst>
              </p:cNvPr>
              <p:cNvSpPr/>
              <p:nvPr/>
            </p:nvSpPr>
            <p:spPr>
              <a:xfrm>
                <a:off x="4386069" y="3930053"/>
                <a:ext cx="124776" cy="124776"/>
              </a:xfrm>
              <a:prstGeom prst="heart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/>
              </a:p>
            </p:txBody>
          </p:sp>
        </p:grp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4B694557-6E0B-4B53-954A-1256993B4DA0}"/>
              </a:ext>
            </a:extLst>
          </p:cNvPr>
          <p:cNvGrpSpPr/>
          <p:nvPr/>
        </p:nvGrpSpPr>
        <p:grpSpPr>
          <a:xfrm>
            <a:off x="20695" y="7503092"/>
            <a:ext cx="1922575" cy="624396"/>
            <a:chOff x="165019" y="7503092"/>
            <a:chExt cx="1922575" cy="624396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128898D-2ED1-43EF-A97A-479798877FAD}"/>
                </a:ext>
              </a:extLst>
            </p:cNvPr>
            <p:cNvSpPr/>
            <p:nvPr/>
          </p:nvSpPr>
          <p:spPr>
            <a:xfrm>
              <a:off x="165019" y="7503092"/>
              <a:ext cx="809938" cy="6243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ARABIC</a:t>
              </a:r>
              <a:endParaRPr lang="ar-MA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ENGLISH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FRENCH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6C071F7A-B606-4BD1-8154-F88F6A8622BD}"/>
                </a:ext>
              </a:extLst>
            </p:cNvPr>
            <p:cNvGrpSpPr/>
            <p:nvPr/>
          </p:nvGrpSpPr>
          <p:grpSpPr>
            <a:xfrm>
              <a:off x="944356" y="7541611"/>
              <a:ext cx="1143238" cy="561774"/>
              <a:chOff x="944356" y="7541611"/>
              <a:chExt cx="1143238" cy="561774"/>
            </a:xfrm>
          </p:grpSpPr>
          <p:sp>
            <p:nvSpPr>
              <p:cNvPr id="104" name="Diamond 103">
                <a:extLst>
                  <a:ext uri="{FF2B5EF4-FFF2-40B4-BE49-F238E27FC236}">
                    <a16:creationId xmlns:a16="http://schemas.microsoft.com/office/drawing/2014/main" id="{1620AA53-A61D-4159-9511-0F70F0ECF9BC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5" name="Diamond 104">
                <a:extLst>
                  <a:ext uri="{FF2B5EF4-FFF2-40B4-BE49-F238E27FC236}">
                    <a16:creationId xmlns:a16="http://schemas.microsoft.com/office/drawing/2014/main" id="{0B0ECC18-7A90-4EB9-A945-39EE996622B1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6" name="Diamond 105">
                <a:extLst>
                  <a:ext uri="{FF2B5EF4-FFF2-40B4-BE49-F238E27FC236}">
                    <a16:creationId xmlns:a16="http://schemas.microsoft.com/office/drawing/2014/main" id="{D38A91B6-79BF-43CD-85EA-2B3A5BFF6E12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7" name="Diamond 106">
                <a:extLst>
                  <a:ext uri="{FF2B5EF4-FFF2-40B4-BE49-F238E27FC236}">
                    <a16:creationId xmlns:a16="http://schemas.microsoft.com/office/drawing/2014/main" id="{7BC6DE70-48C9-443A-9200-302BB0849CEF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8" name="Diamond 107">
                <a:extLst>
                  <a:ext uri="{FF2B5EF4-FFF2-40B4-BE49-F238E27FC236}">
                    <a16:creationId xmlns:a16="http://schemas.microsoft.com/office/drawing/2014/main" id="{8C73892C-76B3-4BD3-A3D9-34654D64E572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9" name="Diamond 108">
                <a:extLst>
                  <a:ext uri="{FF2B5EF4-FFF2-40B4-BE49-F238E27FC236}">
                    <a16:creationId xmlns:a16="http://schemas.microsoft.com/office/drawing/2014/main" id="{0EAA60B4-B533-4790-8218-620F102FBD9F}"/>
                  </a:ext>
                </a:extLst>
              </p:cNvPr>
              <p:cNvSpPr/>
              <p:nvPr/>
            </p:nvSpPr>
            <p:spPr>
              <a:xfrm>
                <a:off x="1930512" y="7748026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0" name="Diamond 109">
                <a:extLst>
                  <a:ext uri="{FF2B5EF4-FFF2-40B4-BE49-F238E27FC236}">
                    <a16:creationId xmlns:a16="http://schemas.microsoft.com/office/drawing/2014/main" id="{9AFAEF65-3E5A-4E8C-A584-10B4DDDB47FD}"/>
                  </a:ext>
                </a:extLst>
              </p:cNvPr>
              <p:cNvSpPr/>
              <p:nvPr/>
            </p:nvSpPr>
            <p:spPr>
              <a:xfrm>
                <a:off x="1683973" y="7746874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1" name="Diamond 110">
                <a:extLst>
                  <a:ext uri="{FF2B5EF4-FFF2-40B4-BE49-F238E27FC236}">
                    <a16:creationId xmlns:a16="http://schemas.microsoft.com/office/drawing/2014/main" id="{DF5F6356-DD4F-4824-8E0F-2F1E66755484}"/>
                  </a:ext>
                </a:extLst>
              </p:cNvPr>
              <p:cNvSpPr/>
              <p:nvPr/>
            </p:nvSpPr>
            <p:spPr>
              <a:xfrm>
                <a:off x="1437434" y="7745722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2" name="Diamond 111">
                <a:extLst>
                  <a:ext uri="{FF2B5EF4-FFF2-40B4-BE49-F238E27FC236}">
                    <a16:creationId xmlns:a16="http://schemas.microsoft.com/office/drawing/2014/main" id="{860354F8-87A4-44E7-8214-3D93553B7ACC}"/>
                  </a:ext>
                </a:extLst>
              </p:cNvPr>
              <p:cNvSpPr/>
              <p:nvPr/>
            </p:nvSpPr>
            <p:spPr>
              <a:xfrm>
                <a:off x="1190895" y="7744570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3" name="Diamond 112">
                <a:extLst>
                  <a:ext uri="{FF2B5EF4-FFF2-40B4-BE49-F238E27FC236}">
                    <a16:creationId xmlns:a16="http://schemas.microsoft.com/office/drawing/2014/main" id="{FC996A8F-2FE5-40E0-8731-4D7F47FA4A0D}"/>
                  </a:ext>
                </a:extLst>
              </p:cNvPr>
              <p:cNvSpPr/>
              <p:nvPr/>
            </p:nvSpPr>
            <p:spPr>
              <a:xfrm>
                <a:off x="944356" y="7743418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4" name="Diamond 113">
                <a:extLst>
                  <a:ext uri="{FF2B5EF4-FFF2-40B4-BE49-F238E27FC236}">
                    <a16:creationId xmlns:a16="http://schemas.microsoft.com/office/drawing/2014/main" id="{F2DA6AFD-5F9E-4679-ACFE-965B69E34AB5}"/>
                  </a:ext>
                </a:extLst>
              </p:cNvPr>
              <p:cNvSpPr/>
              <p:nvPr/>
            </p:nvSpPr>
            <p:spPr>
              <a:xfrm>
                <a:off x="1934042" y="7949833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5" name="Diamond 114">
                <a:extLst>
                  <a:ext uri="{FF2B5EF4-FFF2-40B4-BE49-F238E27FC236}">
                    <a16:creationId xmlns:a16="http://schemas.microsoft.com/office/drawing/2014/main" id="{2232C5EB-20CD-4652-BAEE-A4AD3CBC41FA}"/>
                  </a:ext>
                </a:extLst>
              </p:cNvPr>
              <p:cNvSpPr/>
              <p:nvPr/>
            </p:nvSpPr>
            <p:spPr>
              <a:xfrm>
                <a:off x="1687503" y="7948681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6" name="Diamond 115">
                <a:extLst>
                  <a:ext uri="{FF2B5EF4-FFF2-40B4-BE49-F238E27FC236}">
                    <a16:creationId xmlns:a16="http://schemas.microsoft.com/office/drawing/2014/main" id="{D87078A5-20A2-4550-B91D-94356099844C}"/>
                  </a:ext>
                </a:extLst>
              </p:cNvPr>
              <p:cNvSpPr/>
              <p:nvPr/>
            </p:nvSpPr>
            <p:spPr>
              <a:xfrm>
                <a:off x="1440964" y="7947529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7" name="Diamond 116">
                <a:extLst>
                  <a:ext uri="{FF2B5EF4-FFF2-40B4-BE49-F238E27FC236}">
                    <a16:creationId xmlns:a16="http://schemas.microsoft.com/office/drawing/2014/main" id="{E55BA607-646A-4C52-8900-06F8956143A6}"/>
                  </a:ext>
                </a:extLst>
              </p:cNvPr>
              <p:cNvSpPr/>
              <p:nvPr/>
            </p:nvSpPr>
            <p:spPr>
              <a:xfrm>
                <a:off x="1194425" y="7946377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8" name="Diamond 117">
                <a:extLst>
                  <a:ext uri="{FF2B5EF4-FFF2-40B4-BE49-F238E27FC236}">
                    <a16:creationId xmlns:a16="http://schemas.microsoft.com/office/drawing/2014/main" id="{5F1E6168-6516-44AA-98C2-E3B57EC5FB6A}"/>
                  </a:ext>
                </a:extLst>
              </p:cNvPr>
              <p:cNvSpPr/>
              <p:nvPr/>
            </p:nvSpPr>
            <p:spPr>
              <a:xfrm>
                <a:off x="947886" y="7945225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D62EAA5-A339-4AA7-90D3-30B544619E85}"/>
              </a:ext>
            </a:extLst>
          </p:cNvPr>
          <p:cNvGrpSpPr/>
          <p:nvPr/>
        </p:nvGrpSpPr>
        <p:grpSpPr>
          <a:xfrm>
            <a:off x="19050" y="5993060"/>
            <a:ext cx="1936747" cy="870425"/>
            <a:chOff x="152612" y="5993060"/>
            <a:chExt cx="1936747" cy="870425"/>
          </a:xfrm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26D95878-FC15-432E-AF12-3E2CC681A5FA}"/>
                </a:ext>
              </a:extLst>
            </p:cNvPr>
            <p:cNvSpPr/>
            <p:nvPr/>
          </p:nvSpPr>
          <p:spPr>
            <a:xfrm>
              <a:off x="152612" y="5993060"/>
              <a:ext cx="809938" cy="8704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  <a:endParaRPr lang="ar-MA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</a:t>
              </a: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</a:p>
          </p:txBody>
        </p: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6FAFD904-2B88-4F1C-81FE-EBDDD09B72E1}"/>
                </a:ext>
              </a:extLst>
            </p:cNvPr>
            <p:cNvGrpSpPr/>
            <p:nvPr/>
          </p:nvGrpSpPr>
          <p:grpSpPr>
            <a:xfrm>
              <a:off x="946121" y="6042136"/>
              <a:ext cx="1143238" cy="762429"/>
              <a:chOff x="942591" y="7541611"/>
              <a:chExt cx="1143238" cy="762429"/>
            </a:xfrm>
          </p:grpSpPr>
          <p:sp>
            <p:nvSpPr>
              <p:cNvPr id="120" name="Diamond 119">
                <a:extLst>
                  <a:ext uri="{FF2B5EF4-FFF2-40B4-BE49-F238E27FC236}">
                    <a16:creationId xmlns:a16="http://schemas.microsoft.com/office/drawing/2014/main" id="{7FEC1AF5-E2CB-4B2A-9298-ABD8E6F6E769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1" name="Diamond 120">
                <a:extLst>
                  <a:ext uri="{FF2B5EF4-FFF2-40B4-BE49-F238E27FC236}">
                    <a16:creationId xmlns:a16="http://schemas.microsoft.com/office/drawing/2014/main" id="{91C9A41C-9629-4235-BC3D-E99B15DDFCE9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4" name="Diamond 123">
                <a:extLst>
                  <a:ext uri="{FF2B5EF4-FFF2-40B4-BE49-F238E27FC236}">
                    <a16:creationId xmlns:a16="http://schemas.microsoft.com/office/drawing/2014/main" id="{6A8A1E22-9C80-4E2B-9438-B96E510B7AFF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5" name="Diamond 124">
                <a:extLst>
                  <a:ext uri="{FF2B5EF4-FFF2-40B4-BE49-F238E27FC236}">
                    <a16:creationId xmlns:a16="http://schemas.microsoft.com/office/drawing/2014/main" id="{D92B24B1-230D-4BFF-8178-356391A31DF7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6" name="Diamond 125">
                <a:extLst>
                  <a:ext uri="{FF2B5EF4-FFF2-40B4-BE49-F238E27FC236}">
                    <a16:creationId xmlns:a16="http://schemas.microsoft.com/office/drawing/2014/main" id="{94DD4ED5-7999-4E42-95D2-96056A5D6F92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7" name="Diamond 126">
                <a:extLst>
                  <a:ext uri="{FF2B5EF4-FFF2-40B4-BE49-F238E27FC236}">
                    <a16:creationId xmlns:a16="http://schemas.microsoft.com/office/drawing/2014/main" id="{94B62F1D-3BE5-4B6A-877E-0BA5354E5E32}"/>
                  </a:ext>
                </a:extLst>
              </p:cNvPr>
              <p:cNvSpPr/>
              <p:nvPr/>
            </p:nvSpPr>
            <p:spPr>
              <a:xfrm>
                <a:off x="1930512" y="7748026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8" name="Diamond 127">
                <a:extLst>
                  <a:ext uri="{FF2B5EF4-FFF2-40B4-BE49-F238E27FC236}">
                    <a16:creationId xmlns:a16="http://schemas.microsoft.com/office/drawing/2014/main" id="{807A80E7-FD32-4BF8-9D2F-6E5E91E13898}"/>
                  </a:ext>
                </a:extLst>
              </p:cNvPr>
              <p:cNvSpPr/>
              <p:nvPr/>
            </p:nvSpPr>
            <p:spPr>
              <a:xfrm>
                <a:off x="1683973" y="7746874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9" name="Diamond 128">
                <a:extLst>
                  <a:ext uri="{FF2B5EF4-FFF2-40B4-BE49-F238E27FC236}">
                    <a16:creationId xmlns:a16="http://schemas.microsoft.com/office/drawing/2014/main" id="{B77F3B4F-AEFD-4FD5-9071-EBA1E96A6B6B}"/>
                  </a:ext>
                </a:extLst>
              </p:cNvPr>
              <p:cNvSpPr/>
              <p:nvPr/>
            </p:nvSpPr>
            <p:spPr>
              <a:xfrm>
                <a:off x="1437434" y="7745722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0" name="Diamond 129">
                <a:extLst>
                  <a:ext uri="{FF2B5EF4-FFF2-40B4-BE49-F238E27FC236}">
                    <a16:creationId xmlns:a16="http://schemas.microsoft.com/office/drawing/2014/main" id="{12DACDF4-AB12-45E3-ACD4-595948380D03}"/>
                  </a:ext>
                </a:extLst>
              </p:cNvPr>
              <p:cNvSpPr/>
              <p:nvPr/>
            </p:nvSpPr>
            <p:spPr>
              <a:xfrm>
                <a:off x="1190895" y="7744570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1" name="Diamond 130">
                <a:extLst>
                  <a:ext uri="{FF2B5EF4-FFF2-40B4-BE49-F238E27FC236}">
                    <a16:creationId xmlns:a16="http://schemas.microsoft.com/office/drawing/2014/main" id="{148CF888-8F49-4841-ACD2-30C6075411D6}"/>
                  </a:ext>
                </a:extLst>
              </p:cNvPr>
              <p:cNvSpPr/>
              <p:nvPr/>
            </p:nvSpPr>
            <p:spPr>
              <a:xfrm>
                <a:off x="944356" y="7743418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2" name="Diamond 131">
                <a:extLst>
                  <a:ext uri="{FF2B5EF4-FFF2-40B4-BE49-F238E27FC236}">
                    <a16:creationId xmlns:a16="http://schemas.microsoft.com/office/drawing/2014/main" id="{E9B86ED1-E745-48D9-A4D2-50A1ACF8FAFE}"/>
                  </a:ext>
                </a:extLst>
              </p:cNvPr>
              <p:cNvSpPr/>
              <p:nvPr/>
            </p:nvSpPr>
            <p:spPr>
              <a:xfrm>
                <a:off x="1928747" y="7949833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3" name="Diamond 132">
                <a:extLst>
                  <a:ext uri="{FF2B5EF4-FFF2-40B4-BE49-F238E27FC236}">
                    <a16:creationId xmlns:a16="http://schemas.microsoft.com/office/drawing/2014/main" id="{632D3A18-1EB5-48DE-829D-5DC8B1550C69}"/>
                  </a:ext>
                </a:extLst>
              </p:cNvPr>
              <p:cNvSpPr/>
              <p:nvPr/>
            </p:nvSpPr>
            <p:spPr>
              <a:xfrm>
                <a:off x="1682208" y="7948681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4" name="Diamond 133">
                <a:extLst>
                  <a:ext uri="{FF2B5EF4-FFF2-40B4-BE49-F238E27FC236}">
                    <a16:creationId xmlns:a16="http://schemas.microsoft.com/office/drawing/2014/main" id="{F968E0DC-F110-4482-9575-C4E8FDFD735F}"/>
                  </a:ext>
                </a:extLst>
              </p:cNvPr>
              <p:cNvSpPr/>
              <p:nvPr/>
            </p:nvSpPr>
            <p:spPr>
              <a:xfrm>
                <a:off x="1435669" y="7947529"/>
                <a:ext cx="153552" cy="153552"/>
              </a:xfrm>
              <a:prstGeom prst="diamond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5" name="Diamond 134">
                <a:extLst>
                  <a:ext uri="{FF2B5EF4-FFF2-40B4-BE49-F238E27FC236}">
                    <a16:creationId xmlns:a16="http://schemas.microsoft.com/office/drawing/2014/main" id="{E2616AAE-67AF-44E4-B6DA-9CBE6C57E848}"/>
                  </a:ext>
                </a:extLst>
              </p:cNvPr>
              <p:cNvSpPr/>
              <p:nvPr/>
            </p:nvSpPr>
            <p:spPr>
              <a:xfrm>
                <a:off x="1189130" y="7946377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6" name="Diamond 135">
                <a:extLst>
                  <a:ext uri="{FF2B5EF4-FFF2-40B4-BE49-F238E27FC236}">
                    <a16:creationId xmlns:a16="http://schemas.microsoft.com/office/drawing/2014/main" id="{D9B75B9C-9223-4290-9023-DC3561FCFF5A}"/>
                  </a:ext>
                </a:extLst>
              </p:cNvPr>
              <p:cNvSpPr/>
              <p:nvPr/>
            </p:nvSpPr>
            <p:spPr>
              <a:xfrm>
                <a:off x="942591" y="7945225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7" name="Diamond 136">
                <a:extLst>
                  <a:ext uri="{FF2B5EF4-FFF2-40B4-BE49-F238E27FC236}">
                    <a16:creationId xmlns:a16="http://schemas.microsoft.com/office/drawing/2014/main" id="{489EA8AB-E440-4672-A1BB-3650241D3173}"/>
                  </a:ext>
                </a:extLst>
              </p:cNvPr>
              <p:cNvSpPr/>
              <p:nvPr/>
            </p:nvSpPr>
            <p:spPr>
              <a:xfrm>
                <a:off x="1932044" y="8150488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8" name="Diamond 137">
                <a:extLst>
                  <a:ext uri="{FF2B5EF4-FFF2-40B4-BE49-F238E27FC236}">
                    <a16:creationId xmlns:a16="http://schemas.microsoft.com/office/drawing/2014/main" id="{F32B7E54-563C-4AA6-82B1-67573BE85AA3}"/>
                  </a:ext>
                </a:extLst>
              </p:cNvPr>
              <p:cNvSpPr/>
              <p:nvPr/>
            </p:nvSpPr>
            <p:spPr>
              <a:xfrm>
                <a:off x="1685505" y="8149336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9" name="Diamond 138">
                <a:extLst>
                  <a:ext uri="{FF2B5EF4-FFF2-40B4-BE49-F238E27FC236}">
                    <a16:creationId xmlns:a16="http://schemas.microsoft.com/office/drawing/2014/main" id="{AE2FD5FC-6138-4DA9-9B3A-F2FD999C9A47}"/>
                  </a:ext>
                </a:extLst>
              </p:cNvPr>
              <p:cNvSpPr/>
              <p:nvPr/>
            </p:nvSpPr>
            <p:spPr>
              <a:xfrm>
                <a:off x="1438966" y="8148184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0" name="Diamond 139">
                <a:extLst>
                  <a:ext uri="{FF2B5EF4-FFF2-40B4-BE49-F238E27FC236}">
                    <a16:creationId xmlns:a16="http://schemas.microsoft.com/office/drawing/2014/main" id="{89ADAAEF-A6BF-4E79-A8B8-3EE968FCE02C}"/>
                  </a:ext>
                </a:extLst>
              </p:cNvPr>
              <p:cNvSpPr/>
              <p:nvPr/>
            </p:nvSpPr>
            <p:spPr>
              <a:xfrm>
                <a:off x="1192427" y="8147032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1" name="Diamond 140">
                <a:extLst>
                  <a:ext uri="{FF2B5EF4-FFF2-40B4-BE49-F238E27FC236}">
                    <a16:creationId xmlns:a16="http://schemas.microsoft.com/office/drawing/2014/main" id="{A6C66411-E80A-4A8E-9FE0-A3B99EF96D77}"/>
                  </a:ext>
                </a:extLst>
              </p:cNvPr>
              <p:cNvSpPr/>
              <p:nvPr/>
            </p:nvSpPr>
            <p:spPr>
              <a:xfrm>
                <a:off x="945888" y="8145880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B3EC14D7-3FEB-4B25-9E72-9408A8E09E60}"/>
              </a:ext>
            </a:extLst>
          </p:cNvPr>
          <p:cNvGrpSpPr/>
          <p:nvPr/>
        </p:nvGrpSpPr>
        <p:grpSpPr>
          <a:xfrm>
            <a:off x="21283" y="4432400"/>
            <a:ext cx="1927650" cy="870425"/>
            <a:chOff x="165119" y="4432400"/>
            <a:chExt cx="1927650" cy="870425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45839E7C-643E-41CE-846E-99AB68CABCF0}"/>
                </a:ext>
              </a:extLst>
            </p:cNvPr>
            <p:cNvSpPr/>
            <p:nvPr/>
          </p:nvSpPr>
          <p:spPr>
            <a:xfrm>
              <a:off x="165119" y="4432400"/>
              <a:ext cx="809938" cy="8704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PHOTOSHOP</a:t>
              </a:r>
              <a:endParaRPr lang="ar-MA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ILLUSTATOR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FLASH</a:t>
              </a: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MS OFFICE</a:t>
              </a:r>
            </a:p>
          </p:txBody>
        </p: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E9A55E65-7F02-4EB0-9521-2D588205A3D9}"/>
                </a:ext>
              </a:extLst>
            </p:cNvPr>
            <p:cNvGrpSpPr/>
            <p:nvPr/>
          </p:nvGrpSpPr>
          <p:grpSpPr>
            <a:xfrm>
              <a:off x="949531" y="4496930"/>
              <a:ext cx="1143238" cy="762429"/>
              <a:chOff x="942591" y="7541611"/>
              <a:chExt cx="1143238" cy="762429"/>
            </a:xfrm>
          </p:grpSpPr>
          <p:sp>
            <p:nvSpPr>
              <p:cNvPr id="145" name="Diamond 144">
                <a:extLst>
                  <a:ext uri="{FF2B5EF4-FFF2-40B4-BE49-F238E27FC236}">
                    <a16:creationId xmlns:a16="http://schemas.microsoft.com/office/drawing/2014/main" id="{10DDFF63-6B57-4AAB-B234-3185C8BC42BE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6" name="Diamond 145">
                <a:extLst>
                  <a:ext uri="{FF2B5EF4-FFF2-40B4-BE49-F238E27FC236}">
                    <a16:creationId xmlns:a16="http://schemas.microsoft.com/office/drawing/2014/main" id="{BE53E720-071C-4246-AC94-8659E88050AE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7" name="Diamond 146">
                <a:extLst>
                  <a:ext uri="{FF2B5EF4-FFF2-40B4-BE49-F238E27FC236}">
                    <a16:creationId xmlns:a16="http://schemas.microsoft.com/office/drawing/2014/main" id="{1DD54233-678D-459B-B1A4-E8B0D0954BA2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8" name="Diamond 147">
                <a:extLst>
                  <a:ext uri="{FF2B5EF4-FFF2-40B4-BE49-F238E27FC236}">
                    <a16:creationId xmlns:a16="http://schemas.microsoft.com/office/drawing/2014/main" id="{99FC0D42-7714-415B-B62F-A5CBCCD31464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9" name="Diamond 148">
                <a:extLst>
                  <a:ext uri="{FF2B5EF4-FFF2-40B4-BE49-F238E27FC236}">
                    <a16:creationId xmlns:a16="http://schemas.microsoft.com/office/drawing/2014/main" id="{B0F5B9B0-4D84-461D-8263-051EB51B4A9E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0" name="Diamond 149">
                <a:extLst>
                  <a:ext uri="{FF2B5EF4-FFF2-40B4-BE49-F238E27FC236}">
                    <a16:creationId xmlns:a16="http://schemas.microsoft.com/office/drawing/2014/main" id="{A5F5A454-E03C-47C3-BD63-DD78C31B716E}"/>
                  </a:ext>
                </a:extLst>
              </p:cNvPr>
              <p:cNvSpPr/>
              <p:nvPr/>
            </p:nvSpPr>
            <p:spPr>
              <a:xfrm>
                <a:off x="1930512" y="7748026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1" name="Diamond 150">
                <a:extLst>
                  <a:ext uri="{FF2B5EF4-FFF2-40B4-BE49-F238E27FC236}">
                    <a16:creationId xmlns:a16="http://schemas.microsoft.com/office/drawing/2014/main" id="{95BEFB4D-2E7C-4A8C-911E-BF2919335140}"/>
                  </a:ext>
                </a:extLst>
              </p:cNvPr>
              <p:cNvSpPr/>
              <p:nvPr/>
            </p:nvSpPr>
            <p:spPr>
              <a:xfrm>
                <a:off x="1683973" y="7746874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2" name="Diamond 151">
                <a:extLst>
                  <a:ext uri="{FF2B5EF4-FFF2-40B4-BE49-F238E27FC236}">
                    <a16:creationId xmlns:a16="http://schemas.microsoft.com/office/drawing/2014/main" id="{AE499292-4F95-47BC-B7EE-4E9013A5FFC4}"/>
                  </a:ext>
                </a:extLst>
              </p:cNvPr>
              <p:cNvSpPr/>
              <p:nvPr/>
            </p:nvSpPr>
            <p:spPr>
              <a:xfrm>
                <a:off x="1437434" y="7745722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3" name="Diamond 152">
                <a:extLst>
                  <a:ext uri="{FF2B5EF4-FFF2-40B4-BE49-F238E27FC236}">
                    <a16:creationId xmlns:a16="http://schemas.microsoft.com/office/drawing/2014/main" id="{412D7B2E-F764-4B94-8BD4-F2F8B9457A50}"/>
                  </a:ext>
                </a:extLst>
              </p:cNvPr>
              <p:cNvSpPr/>
              <p:nvPr/>
            </p:nvSpPr>
            <p:spPr>
              <a:xfrm>
                <a:off x="1190895" y="7744570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4" name="Diamond 153">
                <a:extLst>
                  <a:ext uri="{FF2B5EF4-FFF2-40B4-BE49-F238E27FC236}">
                    <a16:creationId xmlns:a16="http://schemas.microsoft.com/office/drawing/2014/main" id="{7016BC63-8AE0-4C3B-8214-8C46D12C8EF5}"/>
                  </a:ext>
                </a:extLst>
              </p:cNvPr>
              <p:cNvSpPr/>
              <p:nvPr/>
            </p:nvSpPr>
            <p:spPr>
              <a:xfrm>
                <a:off x="944356" y="7743418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5" name="Diamond 154">
                <a:extLst>
                  <a:ext uri="{FF2B5EF4-FFF2-40B4-BE49-F238E27FC236}">
                    <a16:creationId xmlns:a16="http://schemas.microsoft.com/office/drawing/2014/main" id="{76754E5A-AF6E-44E1-9981-235CD0616F4E}"/>
                  </a:ext>
                </a:extLst>
              </p:cNvPr>
              <p:cNvSpPr/>
              <p:nvPr/>
            </p:nvSpPr>
            <p:spPr>
              <a:xfrm>
                <a:off x="1928747" y="7949833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6" name="Diamond 155">
                <a:extLst>
                  <a:ext uri="{FF2B5EF4-FFF2-40B4-BE49-F238E27FC236}">
                    <a16:creationId xmlns:a16="http://schemas.microsoft.com/office/drawing/2014/main" id="{40E0CA84-91F8-4915-8E3C-4266A62C26AE}"/>
                  </a:ext>
                </a:extLst>
              </p:cNvPr>
              <p:cNvSpPr/>
              <p:nvPr/>
            </p:nvSpPr>
            <p:spPr>
              <a:xfrm>
                <a:off x="1682208" y="7948681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7" name="Diamond 156">
                <a:extLst>
                  <a:ext uri="{FF2B5EF4-FFF2-40B4-BE49-F238E27FC236}">
                    <a16:creationId xmlns:a16="http://schemas.microsoft.com/office/drawing/2014/main" id="{D5E4CBBB-B22A-43EB-8566-3A9FE7E5F503}"/>
                  </a:ext>
                </a:extLst>
              </p:cNvPr>
              <p:cNvSpPr/>
              <p:nvPr/>
            </p:nvSpPr>
            <p:spPr>
              <a:xfrm>
                <a:off x="1435669" y="7947529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8" name="Diamond 157">
                <a:extLst>
                  <a:ext uri="{FF2B5EF4-FFF2-40B4-BE49-F238E27FC236}">
                    <a16:creationId xmlns:a16="http://schemas.microsoft.com/office/drawing/2014/main" id="{94CE3F4C-F72C-4990-9EC1-30B5E948808C}"/>
                  </a:ext>
                </a:extLst>
              </p:cNvPr>
              <p:cNvSpPr/>
              <p:nvPr/>
            </p:nvSpPr>
            <p:spPr>
              <a:xfrm>
                <a:off x="1189130" y="7946377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9" name="Diamond 158">
                <a:extLst>
                  <a:ext uri="{FF2B5EF4-FFF2-40B4-BE49-F238E27FC236}">
                    <a16:creationId xmlns:a16="http://schemas.microsoft.com/office/drawing/2014/main" id="{4D4192AE-3F33-4734-9BFA-4A181E2889A0}"/>
                  </a:ext>
                </a:extLst>
              </p:cNvPr>
              <p:cNvSpPr/>
              <p:nvPr/>
            </p:nvSpPr>
            <p:spPr>
              <a:xfrm>
                <a:off x="942591" y="7945225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0" name="Diamond 159">
                <a:extLst>
                  <a:ext uri="{FF2B5EF4-FFF2-40B4-BE49-F238E27FC236}">
                    <a16:creationId xmlns:a16="http://schemas.microsoft.com/office/drawing/2014/main" id="{55CA1F99-3BCB-4A17-82DC-AD428EB3026C}"/>
                  </a:ext>
                </a:extLst>
              </p:cNvPr>
              <p:cNvSpPr/>
              <p:nvPr/>
            </p:nvSpPr>
            <p:spPr>
              <a:xfrm>
                <a:off x="1932044" y="8150488"/>
                <a:ext cx="153552" cy="153552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1" name="Diamond 160">
                <a:extLst>
                  <a:ext uri="{FF2B5EF4-FFF2-40B4-BE49-F238E27FC236}">
                    <a16:creationId xmlns:a16="http://schemas.microsoft.com/office/drawing/2014/main" id="{4D9A1CE6-89EF-45C4-B806-6C3C4AF50C21}"/>
                  </a:ext>
                </a:extLst>
              </p:cNvPr>
              <p:cNvSpPr/>
              <p:nvPr/>
            </p:nvSpPr>
            <p:spPr>
              <a:xfrm>
                <a:off x="1685505" y="8149336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2" name="Diamond 161">
                <a:extLst>
                  <a:ext uri="{FF2B5EF4-FFF2-40B4-BE49-F238E27FC236}">
                    <a16:creationId xmlns:a16="http://schemas.microsoft.com/office/drawing/2014/main" id="{7895BC2E-CF16-4410-8575-841D234207E2}"/>
                  </a:ext>
                </a:extLst>
              </p:cNvPr>
              <p:cNvSpPr/>
              <p:nvPr/>
            </p:nvSpPr>
            <p:spPr>
              <a:xfrm>
                <a:off x="1438966" y="8148184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3" name="Diamond 162">
                <a:extLst>
                  <a:ext uri="{FF2B5EF4-FFF2-40B4-BE49-F238E27FC236}">
                    <a16:creationId xmlns:a16="http://schemas.microsoft.com/office/drawing/2014/main" id="{5B332716-E491-462D-8B14-9611C7E8A150}"/>
                  </a:ext>
                </a:extLst>
              </p:cNvPr>
              <p:cNvSpPr/>
              <p:nvPr/>
            </p:nvSpPr>
            <p:spPr>
              <a:xfrm>
                <a:off x="1192427" y="8147032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4" name="Diamond 163">
                <a:extLst>
                  <a:ext uri="{FF2B5EF4-FFF2-40B4-BE49-F238E27FC236}">
                    <a16:creationId xmlns:a16="http://schemas.microsoft.com/office/drawing/2014/main" id="{05FC4C9B-AEE4-4F20-BE4D-FF60CD2EAB7E}"/>
                  </a:ext>
                </a:extLst>
              </p:cNvPr>
              <p:cNvSpPr/>
              <p:nvPr/>
            </p:nvSpPr>
            <p:spPr>
              <a:xfrm>
                <a:off x="945888" y="8145880"/>
                <a:ext cx="153552" cy="153552"/>
              </a:xfrm>
              <a:prstGeom prst="diamond">
                <a:avLst/>
              </a:prstGeom>
              <a:solidFill>
                <a:srgbClr val="2A7FA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3900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368</Words>
  <Application>Microsoft Office PowerPoint</Application>
  <PresentationFormat>A4 Paper (210x297 mm)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Symbol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 www.bestfreecv.com</dc:title>
  <dc:creator>YOUSSEF BAHLA</dc:creator>
  <cp:keywords>جميع الحقوق محفوظة لموقع  www.bestfreecv.com</cp:keywords>
  <cp:lastModifiedBy>YOUSSEF BAHLA</cp:lastModifiedBy>
  <cp:revision>194</cp:revision>
  <dcterms:created xsi:type="dcterms:W3CDTF">2015-07-03T12:55:42Z</dcterms:created>
  <dcterms:modified xsi:type="dcterms:W3CDTF">2020-06-08T12:10:44Z</dcterms:modified>
  <cp:category>جميع الحقوق محفوظة لموقع  www.bestfreecv.com</cp:category>
</cp:coreProperties>
</file>